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707" r:id="rId1"/>
  </p:sldMasterIdLst>
  <p:notesMasterIdLst>
    <p:notesMasterId r:id="rId20"/>
  </p:notesMasterIdLst>
  <p:sldIdLst>
    <p:sldId id="257" r:id="rId2"/>
    <p:sldId id="256" r:id="rId3"/>
    <p:sldId id="266" r:id="rId4"/>
    <p:sldId id="258" r:id="rId5"/>
    <p:sldId id="259" r:id="rId6"/>
    <p:sldId id="261" r:id="rId7"/>
    <p:sldId id="263" r:id="rId8"/>
    <p:sldId id="273" r:id="rId9"/>
    <p:sldId id="278" r:id="rId10"/>
    <p:sldId id="268" r:id="rId11"/>
    <p:sldId id="270" r:id="rId12"/>
    <p:sldId id="272" r:id="rId13"/>
    <p:sldId id="275" r:id="rId14"/>
    <p:sldId id="279" r:id="rId15"/>
    <p:sldId id="276" r:id="rId16"/>
    <p:sldId id="280" r:id="rId17"/>
    <p:sldId id="274" r:id="rId18"/>
    <p:sldId id="277" r:id="rId19"/>
  </p:sldIdLst>
  <p:sldSz cx="9144000" cy="5143500" type="screen16x9"/>
  <p:notesSz cx="6858000" cy="9144000"/>
  <p:embeddedFontLst>
    <p:embeddedFont>
      <p:font typeface="Gloria Hallelujah" panose="020B0604020202020204" charset="0"/>
      <p:regular r:id="rId21"/>
    </p:embeddedFont>
    <p:embeddedFont>
      <p:font typeface="Lato" panose="020F0502020204030203" pitchFamily="34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606081-0FB7-E27E-CA27-3BAB4153F301}" v="853" dt="2024-11-05T09:48:05.946"/>
  </p1510:revLst>
</p1510:revInfo>
</file>

<file path=ppt/tableStyles.xml><?xml version="1.0" encoding="utf-8"?>
<a:tblStyleLst xmlns:a="http://schemas.openxmlformats.org/drawingml/2006/main" def="{B5AF86C9-54C3-40E4-88C9-D052407BBE30}">
  <a:tblStyle styleId="{B5AF86C9-54C3-40E4-88C9-D052407BBE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29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2.jp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70f1f795c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70f1f795c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8448ec390c_6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8448ec390c_6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70f1f795c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70f1f795c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70f1f795cd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70f1f795cd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569f1bbc59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569f1bbc59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86237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569f1bbc59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569f1bbc59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91727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70f1f795cd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70f1f795cd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70ff5ca009_7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70ff5ca009_7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70f1f795c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70f1f795c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70f1f795c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70f1f795c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70f1f795cd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70f1f795cd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569f1bbc59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569f1bbc59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70f1f795c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70f1f795c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70f1f795cd_1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70f1f795cd_1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569f1bbc59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569f1bbc59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4786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534075" y="1712728"/>
            <a:ext cx="2075700" cy="16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553189" y="4133847"/>
            <a:ext cx="20376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2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title" hasCustomPrompt="1"/>
          </p:nvPr>
        </p:nvSpPr>
        <p:spPr>
          <a:xfrm>
            <a:off x="911100" y="1650025"/>
            <a:ext cx="7321800" cy="197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subTitle" idx="1"/>
          </p:nvPr>
        </p:nvSpPr>
        <p:spPr>
          <a:xfrm>
            <a:off x="1678600" y="3429263"/>
            <a:ext cx="57867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" name="Google Shape;54;p11"/>
          <p:cNvSpPr/>
          <p:nvPr/>
        </p:nvSpPr>
        <p:spPr>
          <a:xfrm>
            <a:off x="-144200" y="-104125"/>
            <a:ext cx="9407740" cy="5342125"/>
          </a:xfrm>
          <a:custGeom>
            <a:avLst/>
            <a:gdLst/>
            <a:ahLst/>
            <a:cxnLst/>
            <a:rect l="l" t="t" r="r" b="b"/>
            <a:pathLst>
              <a:path w="363058" h="213685" extrusionOk="0">
                <a:moveTo>
                  <a:pt x="219863" y="3573"/>
                </a:moveTo>
                <a:cubicBezTo>
                  <a:pt x="196833" y="-1033"/>
                  <a:pt x="172193" y="-1531"/>
                  <a:pt x="149408" y="4165"/>
                </a:cubicBezTo>
                <a:cubicBezTo>
                  <a:pt x="134967" y="7775"/>
                  <a:pt x="119443" y="5285"/>
                  <a:pt x="105004" y="8901"/>
                </a:cubicBezTo>
                <a:cubicBezTo>
                  <a:pt x="82355" y="14573"/>
                  <a:pt x="60491" y="24123"/>
                  <a:pt x="40470" y="36136"/>
                </a:cubicBezTo>
                <a:cubicBezTo>
                  <a:pt x="32797" y="40740"/>
                  <a:pt x="27672" y="48820"/>
                  <a:pt x="22708" y="56266"/>
                </a:cubicBezTo>
                <a:cubicBezTo>
                  <a:pt x="18124" y="63141"/>
                  <a:pt x="10417" y="67821"/>
                  <a:pt x="6722" y="75212"/>
                </a:cubicBezTo>
                <a:cubicBezTo>
                  <a:pt x="1078" y="86501"/>
                  <a:pt x="210" y="99891"/>
                  <a:pt x="210" y="112512"/>
                </a:cubicBezTo>
                <a:cubicBezTo>
                  <a:pt x="210" y="121499"/>
                  <a:pt x="-631" y="131676"/>
                  <a:pt x="4354" y="139154"/>
                </a:cubicBezTo>
                <a:cubicBezTo>
                  <a:pt x="8406" y="145232"/>
                  <a:pt x="12126" y="151942"/>
                  <a:pt x="17971" y="156324"/>
                </a:cubicBezTo>
                <a:cubicBezTo>
                  <a:pt x="24234" y="161019"/>
                  <a:pt x="31974" y="163814"/>
                  <a:pt x="37509" y="169349"/>
                </a:cubicBezTo>
                <a:cubicBezTo>
                  <a:pt x="46222" y="178062"/>
                  <a:pt x="57448" y="184311"/>
                  <a:pt x="68888" y="188887"/>
                </a:cubicBezTo>
                <a:cubicBezTo>
                  <a:pt x="80036" y="193346"/>
                  <a:pt x="89609" y="202307"/>
                  <a:pt x="101452" y="204280"/>
                </a:cubicBezTo>
                <a:cubicBezTo>
                  <a:pt x="114862" y="206514"/>
                  <a:pt x="128254" y="208871"/>
                  <a:pt x="141712" y="210793"/>
                </a:cubicBezTo>
                <a:cubicBezTo>
                  <a:pt x="150701" y="212077"/>
                  <a:pt x="159989" y="209892"/>
                  <a:pt x="168946" y="211385"/>
                </a:cubicBezTo>
                <a:cubicBezTo>
                  <a:pt x="201430" y="216799"/>
                  <a:pt x="235986" y="211734"/>
                  <a:pt x="267228" y="201320"/>
                </a:cubicBezTo>
                <a:cubicBezTo>
                  <a:pt x="275459" y="198576"/>
                  <a:pt x="284333" y="197503"/>
                  <a:pt x="292094" y="193623"/>
                </a:cubicBezTo>
                <a:cubicBezTo>
                  <a:pt x="296013" y="191663"/>
                  <a:pt x="298832" y="187887"/>
                  <a:pt x="302751" y="185927"/>
                </a:cubicBezTo>
                <a:cubicBezTo>
                  <a:pt x="315981" y="179312"/>
                  <a:pt x="330184" y="173295"/>
                  <a:pt x="340643" y="162836"/>
                </a:cubicBezTo>
                <a:cubicBezTo>
                  <a:pt x="348307" y="155172"/>
                  <a:pt x="355776" y="146116"/>
                  <a:pt x="358405" y="135602"/>
                </a:cubicBezTo>
                <a:cubicBezTo>
                  <a:pt x="360287" y="128074"/>
                  <a:pt x="360185" y="120181"/>
                  <a:pt x="361365" y="112512"/>
                </a:cubicBezTo>
                <a:cubicBezTo>
                  <a:pt x="363142" y="100962"/>
                  <a:pt x="364887" y="87303"/>
                  <a:pt x="358405" y="77580"/>
                </a:cubicBezTo>
                <a:cubicBezTo>
                  <a:pt x="338208" y="47285"/>
                  <a:pt x="304327" y="23653"/>
                  <a:pt x="269004" y="14822"/>
                </a:cubicBezTo>
                <a:cubicBezTo>
                  <a:pt x="254005" y="11072"/>
                  <a:pt x="239468" y="3573"/>
                  <a:pt x="224008" y="3573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55" name="Google Shape;55;p11"/>
          <p:cNvSpPr/>
          <p:nvPr/>
        </p:nvSpPr>
        <p:spPr>
          <a:xfrm>
            <a:off x="-610475" y="-888700"/>
            <a:ext cx="10425036" cy="6755153"/>
          </a:xfrm>
          <a:custGeom>
            <a:avLst/>
            <a:gdLst/>
            <a:ahLst/>
            <a:cxnLst/>
            <a:rect l="l" t="t" r="r" b="b"/>
            <a:pathLst>
              <a:path w="421469" h="273101" extrusionOk="0">
                <a:moveTo>
                  <a:pt x="282424" y="6802"/>
                </a:moveTo>
                <a:cubicBezTo>
                  <a:pt x="270491" y="836"/>
                  <a:pt x="255915" y="3671"/>
                  <a:pt x="242756" y="1474"/>
                </a:cubicBezTo>
                <a:cubicBezTo>
                  <a:pt x="228735" y="-867"/>
                  <a:pt x="214343" y="289"/>
                  <a:pt x="200128" y="289"/>
                </a:cubicBezTo>
                <a:cubicBezTo>
                  <a:pt x="164401" y="289"/>
                  <a:pt x="128636" y="8529"/>
                  <a:pt x="94742" y="19827"/>
                </a:cubicBezTo>
                <a:cubicBezTo>
                  <a:pt x="86265" y="22653"/>
                  <a:pt x="79643" y="29449"/>
                  <a:pt x="71651" y="33445"/>
                </a:cubicBezTo>
                <a:cubicBezTo>
                  <a:pt x="55974" y="41284"/>
                  <a:pt x="39972" y="50545"/>
                  <a:pt x="29023" y="64232"/>
                </a:cubicBezTo>
                <a:cubicBezTo>
                  <a:pt x="15538" y="81089"/>
                  <a:pt x="7209" y="102659"/>
                  <a:pt x="4157" y="124029"/>
                </a:cubicBezTo>
                <a:cubicBezTo>
                  <a:pt x="2502" y="135615"/>
                  <a:pt x="-1323" y="147417"/>
                  <a:pt x="604" y="158961"/>
                </a:cubicBezTo>
                <a:cubicBezTo>
                  <a:pt x="3647" y="177185"/>
                  <a:pt x="11425" y="195097"/>
                  <a:pt x="22511" y="209878"/>
                </a:cubicBezTo>
                <a:cubicBezTo>
                  <a:pt x="29119" y="218688"/>
                  <a:pt x="40343" y="222808"/>
                  <a:pt x="49153" y="229416"/>
                </a:cubicBezTo>
                <a:cubicBezTo>
                  <a:pt x="80064" y="252600"/>
                  <a:pt x="121754" y="257403"/>
                  <a:pt x="159868" y="263755"/>
                </a:cubicBezTo>
                <a:cubicBezTo>
                  <a:pt x="195014" y="269613"/>
                  <a:pt x="230954" y="275269"/>
                  <a:pt x="266438" y="272044"/>
                </a:cubicBezTo>
                <a:cubicBezTo>
                  <a:pt x="275095" y="271257"/>
                  <a:pt x="284056" y="272968"/>
                  <a:pt x="292489" y="270860"/>
                </a:cubicBezTo>
                <a:cubicBezTo>
                  <a:pt x="320320" y="263902"/>
                  <a:pt x="348579" y="251477"/>
                  <a:pt x="368864" y="231192"/>
                </a:cubicBezTo>
                <a:cubicBezTo>
                  <a:pt x="372921" y="227135"/>
                  <a:pt x="379485" y="226677"/>
                  <a:pt x="384258" y="223495"/>
                </a:cubicBezTo>
                <a:cubicBezTo>
                  <a:pt x="390545" y="219304"/>
                  <a:pt x="396084" y="214037"/>
                  <a:pt x="401427" y="208694"/>
                </a:cubicBezTo>
                <a:cubicBezTo>
                  <a:pt x="409605" y="200516"/>
                  <a:pt x="413424" y="188535"/>
                  <a:pt x="416229" y="177315"/>
                </a:cubicBezTo>
                <a:cubicBezTo>
                  <a:pt x="421735" y="155289"/>
                  <a:pt x="423511" y="131254"/>
                  <a:pt x="418005" y="109228"/>
                </a:cubicBezTo>
                <a:cubicBezTo>
                  <a:pt x="415903" y="100821"/>
                  <a:pt x="409787" y="93940"/>
                  <a:pt x="404980" y="86730"/>
                </a:cubicBezTo>
                <a:cubicBezTo>
                  <a:pt x="400361" y="79802"/>
                  <a:pt x="396576" y="72342"/>
                  <a:pt x="391955" y="65416"/>
                </a:cubicBezTo>
                <a:cubicBezTo>
                  <a:pt x="381140" y="49207"/>
                  <a:pt x="361496" y="40095"/>
                  <a:pt x="343406" y="32853"/>
                </a:cubicBezTo>
                <a:cubicBezTo>
                  <a:pt x="324224" y="25174"/>
                  <a:pt x="307822" y="6802"/>
                  <a:pt x="287160" y="6802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56" name="Google Shape;56;p11"/>
          <p:cNvSpPr/>
          <p:nvPr/>
        </p:nvSpPr>
        <p:spPr>
          <a:xfrm>
            <a:off x="631050" y="525950"/>
            <a:ext cx="7955235" cy="4123034"/>
          </a:xfrm>
          <a:custGeom>
            <a:avLst/>
            <a:gdLst/>
            <a:ahLst/>
            <a:cxnLst/>
            <a:rect l="l" t="t" r="r" b="b"/>
            <a:pathLst>
              <a:path w="302970" h="159483" extrusionOk="0">
                <a:moveTo>
                  <a:pt x="185003" y="2293"/>
                </a:moveTo>
                <a:cubicBezTo>
                  <a:pt x="177572" y="-1426"/>
                  <a:pt x="168447" y="516"/>
                  <a:pt x="160137" y="516"/>
                </a:cubicBezTo>
                <a:cubicBezTo>
                  <a:pt x="143895" y="516"/>
                  <a:pt x="127514" y="1476"/>
                  <a:pt x="111588" y="4661"/>
                </a:cubicBezTo>
                <a:cubicBezTo>
                  <a:pt x="99847" y="7009"/>
                  <a:pt x="87183" y="5543"/>
                  <a:pt x="76065" y="9989"/>
                </a:cubicBezTo>
                <a:cubicBezTo>
                  <a:pt x="53856" y="18870"/>
                  <a:pt x="29031" y="25634"/>
                  <a:pt x="12122" y="42552"/>
                </a:cubicBezTo>
                <a:cubicBezTo>
                  <a:pt x="-2152" y="56834"/>
                  <a:pt x="-3814" y="86141"/>
                  <a:pt x="7386" y="102942"/>
                </a:cubicBezTo>
                <a:cubicBezTo>
                  <a:pt x="17141" y="117574"/>
                  <a:pt x="28594" y="134090"/>
                  <a:pt x="45278" y="139650"/>
                </a:cubicBezTo>
                <a:cubicBezTo>
                  <a:pt x="63899" y="145855"/>
                  <a:pt x="82868" y="151194"/>
                  <a:pt x="102115" y="155043"/>
                </a:cubicBezTo>
                <a:cubicBezTo>
                  <a:pt x="113381" y="157296"/>
                  <a:pt x="125188" y="155752"/>
                  <a:pt x="136454" y="158004"/>
                </a:cubicBezTo>
                <a:cubicBezTo>
                  <a:pt x="148265" y="160365"/>
                  <a:pt x="160525" y="159188"/>
                  <a:pt x="172570" y="159188"/>
                </a:cubicBezTo>
                <a:cubicBezTo>
                  <a:pt x="184059" y="159188"/>
                  <a:pt x="196010" y="159860"/>
                  <a:pt x="206909" y="156227"/>
                </a:cubicBezTo>
                <a:cubicBezTo>
                  <a:pt x="217898" y="152564"/>
                  <a:pt x="227642" y="145418"/>
                  <a:pt x="238880" y="142610"/>
                </a:cubicBezTo>
                <a:cubicBezTo>
                  <a:pt x="256679" y="138162"/>
                  <a:pt x="274645" y="128276"/>
                  <a:pt x="285653" y="113599"/>
                </a:cubicBezTo>
                <a:cubicBezTo>
                  <a:pt x="296031" y="99762"/>
                  <a:pt x="308186" y="79338"/>
                  <a:pt x="300454" y="63867"/>
                </a:cubicBezTo>
                <a:cubicBezTo>
                  <a:pt x="284816" y="32577"/>
                  <a:pt x="246539" y="13888"/>
                  <a:pt x="212238" y="7029"/>
                </a:cubicBezTo>
                <a:cubicBezTo>
                  <a:pt x="204344" y="5450"/>
                  <a:pt x="196606" y="2293"/>
                  <a:pt x="188556" y="2293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9">
    <p:bg>
      <p:bgPr>
        <a:solidFill>
          <a:schemeClr val="accent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587699" y="676825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/>
          <p:nvPr/>
        </p:nvSpPr>
        <p:spPr>
          <a:xfrm rot="-10302178" flipH="1">
            <a:off x="5958518" y="2774567"/>
            <a:ext cx="3759449" cy="2764132"/>
          </a:xfrm>
          <a:custGeom>
            <a:avLst/>
            <a:gdLst/>
            <a:ahLst/>
            <a:cxnLst/>
            <a:rect l="l" t="t" r="r" b="b"/>
            <a:pathLst>
              <a:path w="150383" h="110569" extrusionOk="0">
                <a:moveTo>
                  <a:pt x="150383" y="108346"/>
                </a:moveTo>
                <a:cubicBezTo>
                  <a:pt x="143137" y="111969"/>
                  <a:pt x="134186" y="110152"/>
                  <a:pt x="126109" y="109530"/>
                </a:cubicBezTo>
                <a:cubicBezTo>
                  <a:pt x="109546" y="108254"/>
                  <a:pt x="92265" y="101149"/>
                  <a:pt x="80520" y="89401"/>
                </a:cubicBezTo>
                <a:cubicBezTo>
                  <a:pt x="67217" y="76094"/>
                  <a:pt x="70733" y="51198"/>
                  <a:pt x="57430" y="37891"/>
                </a:cubicBezTo>
                <a:cubicBezTo>
                  <a:pt x="41216" y="21671"/>
                  <a:pt x="10257" y="20513"/>
                  <a:pt x="0" y="0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61" name="Google Shape;61;p13"/>
          <p:cNvSpPr/>
          <p:nvPr/>
        </p:nvSpPr>
        <p:spPr>
          <a:xfrm rot="10406136" flipH="1">
            <a:off x="-411300" y="-773214"/>
            <a:ext cx="5292628" cy="3074809"/>
          </a:xfrm>
          <a:custGeom>
            <a:avLst/>
            <a:gdLst/>
            <a:ahLst/>
            <a:cxnLst/>
            <a:rect l="l" t="t" r="r" b="b"/>
            <a:pathLst>
              <a:path w="199523" h="122998" extrusionOk="0">
                <a:moveTo>
                  <a:pt x="0" y="0"/>
                </a:moveTo>
                <a:cubicBezTo>
                  <a:pt x="5699" y="14253"/>
                  <a:pt x="23641" y="20073"/>
                  <a:pt x="32563" y="32564"/>
                </a:cubicBezTo>
                <a:cubicBezTo>
                  <a:pt x="40249" y="43325"/>
                  <a:pt x="44291" y="59762"/>
                  <a:pt x="56837" y="63943"/>
                </a:cubicBezTo>
                <a:cubicBezTo>
                  <a:pt x="68686" y="67892"/>
                  <a:pt x="81709" y="68738"/>
                  <a:pt x="94137" y="67495"/>
                </a:cubicBezTo>
                <a:cubicBezTo>
                  <a:pt x="103367" y="66572"/>
                  <a:pt x="113910" y="62894"/>
                  <a:pt x="121964" y="67495"/>
                </a:cubicBezTo>
                <a:cubicBezTo>
                  <a:pt x="136606" y="75860"/>
                  <a:pt x="140854" y="95450"/>
                  <a:pt x="150974" y="108939"/>
                </a:cubicBezTo>
                <a:cubicBezTo>
                  <a:pt x="158695" y="119231"/>
                  <a:pt x="174224" y="122556"/>
                  <a:pt x="187090" y="122556"/>
                </a:cubicBezTo>
                <a:cubicBezTo>
                  <a:pt x="191239" y="122556"/>
                  <a:pt x="195812" y="123820"/>
                  <a:pt x="199523" y="121964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62" name="Google Shape;62;p13"/>
          <p:cNvSpPr/>
          <p:nvPr/>
        </p:nvSpPr>
        <p:spPr>
          <a:xfrm rot="10291435" flipH="1">
            <a:off x="-649165" y="-733655"/>
            <a:ext cx="3537631" cy="1410732"/>
          </a:xfrm>
          <a:custGeom>
            <a:avLst/>
            <a:gdLst/>
            <a:ahLst/>
            <a:cxnLst/>
            <a:rect l="l" t="t" r="r" b="b"/>
            <a:pathLst>
              <a:path w="141502" h="56428" extrusionOk="0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63" name="Google Shape;63;p13"/>
          <p:cNvSpPr/>
          <p:nvPr/>
        </p:nvSpPr>
        <p:spPr>
          <a:xfrm rot="10291405" flipH="1">
            <a:off x="7347320" y="3284472"/>
            <a:ext cx="3681415" cy="1777865"/>
          </a:xfrm>
          <a:custGeom>
            <a:avLst/>
            <a:gdLst/>
            <a:ahLst/>
            <a:cxnLst/>
            <a:rect l="l" t="t" r="r" b="b"/>
            <a:pathLst>
              <a:path w="141502" h="56428" extrusionOk="0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9_1">
    <p:bg>
      <p:bgPr>
        <a:solidFill>
          <a:schemeClr val="accent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 rot="-9344246">
            <a:off x="-2608623" y="3893727"/>
            <a:ext cx="4727143" cy="1278696"/>
          </a:xfrm>
          <a:custGeom>
            <a:avLst/>
            <a:gdLst/>
            <a:ahLst/>
            <a:cxnLst/>
            <a:rect l="l" t="t" r="r" b="b"/>
            <a:pathLst>
              <a:path w="182649" h="63284" extrusionOk="0">
                <a:moveTo>
                  <a:pt x="182649" y="2302"/>
                </a:moveTo>
                <a:cubicBezTo>
                  <a:pt x="179506" y="-1888"/>
                  <a:pt x="172180" y="979"/>
                  <a:pt x="166960" y="1414"/>
                </a:cubicBezTo>
                <a:cubicBezTo>
                  <a:pt x="159029" y="2075"/>
                  <a:pt x="149794" y="2892"/>
                  <a:pt x="144166" y="8519"/>
                </a:cubicBezTo>
                <a:cubicBezTo>
                  <a:pt x="130652" y="22029"/>
                  <a:pt x="136093" y="51480"/>
                  <a:pt x="119003" y="60028"/>
                </a:cubicBezTo>
                <a:cubicBezTo>
                  <a:pt x="109695" y="64684"/>
                  <a:pt x="96245" y="63313"/>
                  <a:pt x="87920" y="57067"/>
                </a:cubicBezTo>
                <a:cubicBezTo>
                  <a:pt x="78959" y="50344"/>
                  <a:pt x="70296" y="41186"/>
                  <a:pt x="59205" y="39602"/>
                </a:cubicBezTo>
                <a:cubicBezTo>
                  <a:pt x="38163" y="36597"/>
                  <a:pt x="20164" y="56563"/>
                  <a:pt x="0" y="63284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oval" w="med" len="med"/>
          </a:ln>
        </p:spPr>
      </p:sp>
      <p:sp>
        <p:nvSpPr>
          <p:cNvPr id="66" name="Google Shape;66;p14"/>
          <p:cNvSpPr/>
          <p:nvPr/>
        </p:nvSpPr>
        <p:spPr>
          <a:xfrm rot="6116146">
            <a:off x="6993180" y="-1788357"/>
            <a:ext cx="1188403" cy="3306593"/>
          </a:xfrm>
          <a:custGeom>
            <a:avLst/>
            <a:gdLst/>
            <a:ahLst/>
            <a:cxnLst/>
            <a:rect l="l" t="t" r="r" b="b"/>
            <a:pathLst>
              <a:path w="33428" h="111252" extrusionOk="0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583849" y="4843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9_1_1">
    <p:bg>
      <p:bgPr>
        <a:solidFill>
          <a:schemeClr val="accent3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 rot="1832901">
            <a:off x="8140350" y="4169425"/>
            <a:ext cx="1003802" cy="1657706"/>
          </a:xfrm>
          <a:custGeom>
            <a:avLst/>
            <a:gdLst/>
            <a:ahLst/>
            <a:cxnLst/>
            <a:rect l="l" t="t" r="r" b="b"/>
            <a:pathLst>
              <a:path w="55291" h="104775" extrusionOk="0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70" name="Google Shape;70;p15"/>
          <p:cNvSpPr/>
          <p:nvPr/>
        </p:nvSpPr>
        <p:spPr>
          <a:xfrm rot="-8755712">
            <a:off x="-37304" y="-987142"/>
            <a:ext cx="1382209" cy="2619250"/>
          </a:xfrm>
          <a:custGeom>
            <a:avLst/>
            <a:gdLst/>
            <a:ahLst/>
            <a:cxnLst/>
            <a:rect l="l" t="t" r="r" b="b"/>
            <a:pathLst>
              <a:path w="55291" h="104775" extrusionOk="0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583849" y="4843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grpSp>
        <p:nvGrpSpPr>
          <p:cNvPr id="72" name="Google Shape;72;p15"/>
          <p:cNvGrpSpPr/>
          <p:nvPr/>
        </p:nvGrpSpPr>
        <p:grpSpPr>
          <a:xfrm>
            <a:off x="-652349" y="4270714"/>
            <a:ext cx="1455123" cy="1455123"/>
            <a:chOff x="-614599" y="4118852"/>
            <a:chExt cx="1455123" cy="1455123"/>
          </a:xfrm>
        </p:grpSpPr>
        <p:sp>
          <p:nvSpPr>
            <p:cNvPr id="73" name="Google Shape;73;p15"/>
            <p:cNvSpPr/>
            <p:nvPr/>
          </p:nvSpPr>
          <p:spPr>
            <a:xfrm rot="1230496">
              <a:off x="-452369" y="4281082"/>
              <a:ext cx="1130663" cy="1130663"/>
            </a:xfrm>
            <a:custGeom>
              <a:avLst/>
              <a:gdLst/>
              <a:ahLst/>
              <a:cxnLst/>
              <a:rect l="l" t="t" r="r" b="b"/>
              <a:pathLst>
                <a:path w="59679" h="59679" extrusionOk="0">
                  <a:moveTo>
                    <a:pt x="29840" y="0"/>
                  </a:moveTo>
                  <a:cubicBezTo>
                    <a:pt x="13349" y="0"/>
                    <a:pt x="1" y="13348"/>
                    <a:pt x="1" y="29839"/>
                  </a:cubicBezTo>
                  <a:cubicBezTo>
                    <a:pt x="1" y="46310"/>
                    <a:pt x="13349" y="59678"/>
                    <a:pt x="29840" y="59678"/>
                  </a:cubicBezTo>
                  <a:cubicBezTo>
                    <a:pt x="46311" y="59678"/>
                    <a:pt x="59679" y="46310"/>
                    <a:pt x="59679" y="29839"/>
                  </a:cubicBezTo>
                  <a:cubicBezTo>
                    <a:pt x="59679" y="13348"/>
                    <a:pt x="46311" y="0"/>
                    <a:pt x="298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rot="1230496">
              <a:off x="-334392" y="4399042"/>
              <a:ext cx="894732" cy="894732"/>
            </a:xfrm>
            <a:custGeom>
              <a:avLst/>
              <a:gdLst/>
              <a:ahLst/>
              <a:cxnLst/>
              <a:rect l="l" t="t" r="r" b="b"/>
              <a:pathLst>
                <a:path w="47226" h="47226" extrusionOk="0">
                  <a:moveTo>
                    <a:pt x="23613" y="1"/>
                  </a:moveTo>
                  <a:cubicBezTo>
                    <a:pt x="10583" y="1"/>
                    <a:pt x="0" y="10584"/>
                    <a:pt x="0" y="23613"/>
                  </a:cubicBezTo>
                  <a:cubicBezTo>
                    <a:pt x="0" y="36623"/>
                    <a:pt x="10583" y="47226"/>
                    <a:pt x="23613" y="47226"/>
                  </a:cubicBezTo>
                  <a:cubicBezTo>
                    <a:pt x="36622" y="47226"/>
                    <a:pt x="47225" y="36623"/>
                    <a:pt x="47225" y="23613"/>
                  </a:cubicBezTo>
                  <a:cubicBezTo>
                    <a:pt x="47225" y="10584"/>
                    <a:pt x="36622" y="1"/>
                    <a:pt x="23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rot="1230496">
              <a:off x="281474" y="4229477"/>
              <a:ext cx="47118" cy="205808"/>
            </a:xfrm>
            <a:custGeom>
              <a:avLst/>
              <a:gdLst/>
              <a:ahLst/>
              <a:cxnLst/>
              <a:rect l="l" t="t" r="r" b="b"/>
              <a:pathLst>
                <a:path w="2487" h="10863" extrusionOk="0">
                  <a:moveTo>
                    <a:pt x="1254" y="1"/>
                  </a:moveTo>
                  <a:cubicBezTo>
                    <a:pt x="557" y="1"/>
                    <a:pt x="0" y="558"/>
                    <a:pt x="0" y="1234"/>
                  </a:cubicBezTo>
                  <a:lnTo>
                    <a:pt x="0" y="10862"/>
                  </a:lnTo>
                  <a:lnTo>
                    <a:pt x="2487" y="10862"/>
                  </a:lnTo>
                  <a:lnTo>
                    <a:pt x="2487" y="1234"/>
                  </a:lnTo>
                  <a:cubicBezTo>
                    <a:pt x="2487" y="558"/>
                    <a:pt x="1930" y="1"/>
                    <a:pt x="12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 rot="1230496">
              <a:off x="-503295" y="4629011"/>
              <a:ext cx="205789" cy="47137"/>
            </a:xfrm>
            <a:custGeom>
              <a:avLst/>
              <a:gdLst/>
              <a:ahLst/>
              <a:cxnLst/>
              <a:rect l="l" t="t" r="r" b="b"/>
              <a:pathLst>
                <a:path w="10862" h="2488" extrusionOk="0">
                  <a:moveTo>
                    <a:pt x="1234" y="0"/>
                  </a:moveTo>
                  <a:cubicBezTo>
                    <a:pt x="557" y="0"/>
                    <a:pt x="0" y="557"/>
                    <a:pt x="0" y="1254"/>
                  </a:cubicBezTo>
                  <a:cubicBezTo>
                    <a:pt x="0" y="1930"/>
                    <a:pt x="557" y="2487"/>
                    <a:pt x="1234" y="2487"/>
                  </a:cubicBezTo>
                  <a:lnTo>
                    <a:pt x="10862" y="2487"/>
                  </a:lnTo>
                  <a:lnTo>
                    <a:pt x="108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 rot="1230496">
              <a:off x="-103020" y="5257410"/>
              <a:ext cx="47118" cy="205789"/>
            </a:xfrm>
            <a:custGeom>
              <a:avLst/>
              <a:gdLst/>
              <a:ahLst/>
              <a:cxnLst/>
              <a:rect l="l" t="t" r="r" b="b"/>
              <a:pathLst>
                <a:path w="2487" h="10862" extrusionOk="0">
                  <a:moveTo>
                    <a:pt x="0" y="0"/>
                  </a:moveTo>
                  <a:lnTo>
                    <a:pt x="0" y="9628"/>
                  </a:lnTo>
                  <a:cubicBezTo>
                    <a:pt x="0" y="10305"/>
                    <a:pt x="557" y="10862"/>
                    <a:pt x="1254" y="10862"/>
                  </a:cubicBezTo>
                  <a:cubicBezTo>
                    <a:pt x="1930" y="10862"/>
                    <a:pt x="2487" y="10305"/>
                    <a:pt x="2487" y="9628"/>
                  </a:cubicBezTo>
                  <a:lnTo>
                    <a:pt x="24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rot="1230496">
              <a:off x="524619" y="5013505"/>
              <a:ext cx="205808" cy="47137"/>
            </a:xfrm>
            <a:custGeom>
              <a:avLst/>
              <a:gdLst/>
              <a:ahLst/>
              <a:cxnLst/>
              <a:rect l="l" t="t" r="r" b="b"/>
              <a:pathLst>
                <a:path w="10863" h="2488" extrusionOk="0">
                  <a:moveTo>
                    <a:pt x="1" y="0"/>
                  </a:moveTo>
                  <a:lnTo>
                    <a:pt x="1" y="2487"/>
                  </a:lnTo>
                  <a:lnTo>
                    <a:pt x="9629" y="2487"/>
                  </a:lnTo>
                  <a:cubicBezTo>
                    <a:pt x="10305" y="2487"/>
                    <a:pt x="10862" y="1930"/>
                    <a:pt x="10862" y="1254"/>
                  </a:cubicBezTo>
                  <a:cubicBezTo>
                    <a:pt x="10862" y="557"/>
                    <a:pt x="10305" y="0"/>
                    <a:pt x="96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1230496">
              <a:off x="81547" y="4513191"/>
              <a:ext cx="477528" cy="477528"/>
            </a:xfrm>
            <a:custGeom>
              <a:avLst/>
              <a:gdLst/>
              <a:ahLst/>
              <a:cxnLst/>
              <a:rect l="l" t="t" r="r" b="b"/>
              <a:pathLst>
                <a:path w="25205" h="25205" extrusionOk="0">
                  <a:moveTo>
                    <a:pt x="25205" y="0"/>
                  </a:moveTo>
                  <a:lnTo>
                    <a:pt x="4377" y="15318"/>
                  </a:lnTo>
                  <a:cubicBezTo>
                    <a:pt x="4279" y="15313"/>
                    <a:pt x="4181" y="15310"/>
                    <a:pt x="4082" y="15310"/>
                  </a:cubicBezTo>
                  <a:cubicBezTo>
                    <a:pt x="2606" y="15310"/>
                    <a:pt x="1120" y="15871"/>
                    <a:pt x="1" y="17008"/>
                  </a:cubicBezTo>
                  <a:lnTo>
                    <a:pt x="777" y="24428"/>
                  </a:lnTo>
                  <a:lnTo>
                    <a:pt x="8197" y="25204"/>
                  </a:lnTo>
                  <a:cubicBezTo>
                    <a:pt x="9410" y="24011"/>
                    <a:pt x="9967" y="22399"/>
                    <a:pt x="9887" y="20828"/>
                  </a:cubicBezTo>
                  <a:lnTo>
                    <a:pt x="252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rot="1230496">
              <a:off x="-333150" y="4702108"/>
              <a:ext cx="477528" cy="477528"/>
            </a:xfrm>
            <a:custGeom>
              <a:avLst/>
              <a:gdLst/>
              <a:ahLst/>
              <a:cxnLst/>
              <a:rect l="l" t="t" r="r" b="b"/>
              <a:pathLst>
                <a:path w="25205" h="25205" extrusionOk="0">
                  <a:moveTo>
                    <a:pt x="17009" y="0"/>
                  </a:moveTo>
                  <a:cubicBezTo>
                    <a:pt x="15795" y="1194"/>
                    <a:pt x="15238" y="2805"/>
                    <a:pt x="15318" y="4377"/>
                  </a:cubicBezTo>
                  <a:lnTo>
                    <a:pt x="1" y="25204"/>
                  </a:lnTo>
                  <a:lnTo>
                    <a:pt x="20828" y="9887"/>
                  </a:lnTo>
                  <a:cubicBezTo>
                    <a:pt x="20926" y="9892"/>
                    <a:pt x="21025" y="9895"/>
                    <a:pt x="21123" y="9895"/>
                  </a:cubicBezTo>
                  <a:cubicBezTo>
                    <a:pt x="22599" y="9895"/>
                    <a:pt x="24086" y="9334"/>
                    <a:pt x="25205" y="8196"/>
                  </a:cubicBezTo>
                  <a:lnTo>
                    <a:pt x="170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1230496">
              <a:off x="81373" y="4814691"/>
              <a:ext cx="62957" cy="62957"/>
            </a:xfrm>
            <a:custGeom>
              <a:avLst/>
              <a:gdLst/>
              <a:ahLst/>
              <a:cxnLst/>
              <a:rect l="l" t="t" r="r" b="b"/>
              <a:pathLst>
                <a:path w="3323" h="3323" extrusionOk="0">
                  <a:moveTo>
                    <a:pt x="1672" y="0"/>
                  </a:moveTo>
                  <a:cubicBezTo>
                    <a:pt x="757" y="0"/>
                    <a:pt x="1" y="756"/>
                    <a:pt x="1" y="1671"/>
                  </a:cubicBezTo>
                  <a:cubicBezTo>
                    <a:pt x="1" y="2586"/>
                    <a:pt x="757" y="3322"/>
                    <a:pt x="1672" y="3322"/>
                  </a:cubicBezTo>
                  <a:cubicBezTo>
                    <a:pt x="2587" y="3322"/>
                    <a:pt x="3323" y="2586"/>
                    <a:pt x="3323" y="1671"/>
                  </a:cubicBezTo>
                  <a:cubicBezTo>
                    <a:pt x="3323" y="756"/>
                    <a:pt x="2587" y="0"/>
                    <a:pt x="16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9_1_1_1">
    <p:bg>
      <p:bgPr>
        <a:solidFill>
          <a:schemeClr val="accent3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583849" y="4843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/>
          <p:nvPr/>
        </p:nvSpPr>
        <p:spPr>
          <a:xfrm rot="864019">
            <a:off x="-613966" y="4194869"/>
            <a:ext cx="3537617" cy="1410727"/>
          </a:xfrm>
          <a:custGeom>
            <a:avLst/>
            <a:gdLst/>
            <a:ahLst/>
            <a:cxnLst/>
            <a:rect l="l" t="t" r="r" b="b"/>
            <a:pathLst>
              <a:path w="141502" h="56428" extrusionOk="0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85" name="Google Shape;85;p16"/>
          <p:cNvSpPr/>
          <p:nvPr/>
        </p:nvSpPr>
        <p:spPr>
          <a:xfrm>
            <a:off x="7012975" y="-384825"/>
            <a:ext cx="2545850" cy="1061525"/>
          </a:xfrm>
          <a:custGeom>
            <a:avLst/>
            <a:gdLst/>
            <a:ahLst/>
            <a:cxnLst/>
            <a:rect l="l" t="t" r="r" b="b"/>
            <a:pathLst>
              <a:path w="101834" h="42461" extrusionOk="0">
                <a:moveTo>
                  <a:pt x="0" y="0"/>
                </a:moveTo>
                <a:cubicBezTo>
                  <a:pt x="5313" y="10628"/>
                  <a:pt x="19566" y="13634"/>
                  <a:pt x="30195" y="18946"/>
                </a:cubicBezTo>
                <a:cubicBezTo>
                  <a:pt x="37196" y="22445"/>
                  <a:pt x="42890" y="28170"/>
                  <a:pt x="49732" y="31972"/>
                </a:cubicBezTo>
                <a:cubicBezTo>
                  <a:pt x="64961" y="40434"/>
                  <a:pt x="89504" y="48425"/>
                  <a:pt x="101834" y="36116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9_1_1_1_1">
    <p:bg>
      <p:bgPr>
        <a:solidFill>
          <a:schemeClr val="accent3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583849" y="4843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/>
          <p:nvPr/>
        </p:nvSpPr>
        <p:spPr>
          <a:xfrm>
            <a:off x="-610475" y="-1041100"/>
            <a:ext cx="10425036" cy="6755153"/>
          </a:xfrm>
          <a:custGeom>
            <a:avLst/>
            <a:gdLst/>
            <a:ahLst/>
            <a:cxnLst/>
            <a:rect l="l" t="t" r="r" b="b"/>
            <a:pathLst>
              <a:path w="421469" h="273101" extrusionOk="0">
                <a:moveTo>
                  <a:pt x="282424" y="6802"/>
                </a:moveTo>
                <a:cubicBezTo>
                  <a:pt x="270491" y="836"/>
                  <a:pt x="255915" y="3671"/>
                  <a:pt x="242756" y="1474"/>
                </a:cubicBezTo>
                <a:cubicBezTo>
                  <a:pt x="228735" y="-867"/>
                  <a:pt x="214343" y="289"/>
                  <a:pt x="200128" y="289"/>
                </a:cubicBezTo>
                <a:cubicBezTo>
                  <a:pt x="164401" y="289"/>
                  <a:pt x="128636" y="8529"/>
                  <a:pt x="94742" y="19827"/>
                </a:cubicBezTo>
                <a:cubicBezTo>
                  <a:pt x="86265" y="22653"/>
                  <a:pt x="79643" y="29449"/>
                  <a:pt x="71651" y="33445"/>
                </a:cubicBezTo>
                <a:cubicBezTo>
                  <a:pt x="55974" y="41284"/>
                  <a:pt x="39972" y="50545"/>
                  <a:pt x="29023" y="64232"/>
                </a:cubicBezTo>
                <a:cubicBezTo>
                  <a:pt x="15538" y="81089"/>
                  <a:pt x="7209" y="102659"/>
                  <a:pt x="4157" y="124029"/>
                </a:cubicBezTo>
                <a:cubicBezTo>
                  <a:pt x="2502" y="135615"/>
                  <a:pt x="-1323" y="147417"/>
                  <a:pt x="604" y="158961"/>
                </a:cubicBezTo>
                <a:cubicBezTo>
                  <a:pt x="3647" y="177185"/>
                  <a:pt x="11425" y="195097"/>
                  <a:pt x="22511" y="209878"/>
                </a:cubicBezTo>
                <a:cubicBezTo>
                  <a:pt x="29119" y="218688"/>
                  <a:pt x="40343" y="222808"/>
                  <a:pt x="49153" y="229416"/>
                </a:cubicBezTo>
                <a:cubicBezTo>
                  <a:pt x="80064" y="252600"/>
                  <a:pt x="121754" y="257403"/>
                  <a:pt x="159868" y="263755"/>
                </a:cubicBezTo>
                <a:cubicBezTo>
                  <a:pt x="195014" y="269613"/>
                  <a:pt x="230954" y="275269"/>
                  <a:pt x="266438" y="272044"/>
                </a:cubicBezTo>
                <a:cubicBezTo>
                  <a:pt x="275095" y="271257"/>
                  <a:pt x="284056" y="272968"/>
                  <a:pt x="292489" y="270860"/>
                </a:cubicBezTo>
                <a:cubicBezTo>
                  <a:pt x="320320" y="263902"/>
                  <a:pt x="348579" y="251477"/>
                  <a:pt x="368864" y="231192"/>
                </a:cubicBezTo>
                <a:cubicBezTo>
                  <a:pt x="372921" y="227135"/>
                  <a:pt x="379485" y="226677"/>
                  <a:pt x="384258" y="223495"/>
                </a:cubicBezTo>
                <a:cubicBezTo>
                  <a:pt x="390545" y="219304"/>
                  <a:pt x="396084" y="214037"/>
                  <a:pt x="401427" y="208694"/>
                </a:cubicBezTo>
                <a:cubicBezTo>
                  <a:pt x="409605" y="200516"/>
                  <a:pt x="413424" y="188535"/>
                  <a:pt x="416229" y="177315"/>
                </a:cubicBezTo>
                <a:cubicBezTo>
                  <a:pt x="421735" y="155289"/>
                  <a:pt x="423511" y="131254"/>
                  <a:pt x="418005" y="109228"/>
                </a:cubicBezTo>
                <a:cubicBezTo>
                  <a:pt x="415903" y="100821"/>
                  <a:pt x="409787" y="93940"/>
                  <a:pt x="404980" y="86730"/>
                </a:cubicBezTo>
                <a:cubicBezTo>
                  <a:pt x="400361" y="79802"/>
                  <a:pt x="396576" y="72342"/>
                  <a:pt x="391955" y="65416"/>
                </a:cubicBezTo>
                <a:cubicBezTo>
                  <a:pt x="381140" y="49207"/>
                  <a:pt x="361496" y="40095"/>
                  <a:pt x="343406" y="32853"/>
                </a:cubicBezTo>
                <a:cubicBezTo>
                  <a:pt x="324224" y="25174"/>
                  <a:pt x="307822" y="6802"/>
                  <a:pt x="287160" y="680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9_1_1_1_1_1">
    <p:bg>
      <p:bgPr>
        <a:solidFill>
          <a:schemeClr val="accent3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583849" y="4843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/>
          <p:nvPr/>
        </p:nvSpPr>
        <p:spPr>
          <a:xfrm rot="4853046">
            <a:off x="-816127" y="-965008"/>
            <a:ext cx="1188416" cy="3306519"/>
          </a:xfrm>
          <a:custGeom>
            <a:avLst/>
            <a:gdLst/>
            <a:ahLst/>
            <a:cxnLst/>
            <a:rect l="l" t="t" r="r" b="b"/>
            <a:pathLst>
              <a:path w="33428" h="111252" extrusionOk="0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92" name="Google Shape;92;p18"/>
          <p:cNvSpPr/>
          <p:nvPr/>
        </p:nvSpPr>
        <p:spPr>
          <a:xfrm rot="10291405" flipH="1">
            <a:off x="7347320" y="3284472"/>
            <a:ext cx="3681415" cy="1777865"/>
          </a:xfrm>
          <a:custGeom>
            <a:avLst/>
            <a:gdLst/>
            <a:ahLst/>
            <a:cxnLst/>
            <a:rect l="l" t="t" r="r" b="b"/>
            <a:pathLst>
              <a:path w="141502" h="56428" extrusionOk="0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19_1_1_1_1_1_1">
    <p:bg>
      <p:bgPr>
        <a:solidFill>
          <a:schemeClr val="accent3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583849" y="4843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/>
          <p:nvPr/>
        </p:nvSpPr>
        <p:spPr>
          <a:xfrm rot="-9344246">
            <a:off x="-2608623" y="3893727"/>
            <a:ext cx="4727143" cy="1278696"/>
          </a:xfrm>
          <a:custGeom>
            <a:avLst/>
            <a:gdLst/>
            <a:ahLst/>
            <a:cxnLst/>
            <a:rect l="l" t="t" r="r" b="b"/>
            <a:pathLst>
              <a:path w="182649" h="63284" extrusionOk="0">
                <a:moveTo>
                  <a:pt x="182649" y="2302"/>
                </a:moveTo>
                <a:cubicBezTo>
                  <a:pt x="179506" y="-1888"/>
                  <a:pt x="172180" y="979"/>
                  <a:pt x="166960" y="1414"/>
                </a:cubicBezTo>
                <a:cubicBezTo>
                  <a:pt x="159029" y="2075"/>
                  <a:pt x="149794" y="2892"/>
                  <a:pt x="144166" y="8519"/>
                </a:cubicBezTo>
                <a:cubicBezTo>
                  <a:pt x="130652" y="22029"/>
                  <a:pt x="136093" y="51480"/>
                  <a:pt x="119003" y="60028"/>
                </a:cubicBezTo>
                <a:cubicBezTo>
                  <a:pt x="109695" y="64684"/>
                  <a:pt x="96245" y="63313"/>
                  <a:pt x="87920" y="57067"/>
                </a:cubicBezTo>
                <a:cubicBezTo>
                  <a:pt x="78959" y="50344"/>
                  <a:pt x="70296" y="41186"/>
                  <a:pt x="59205" y="39602"/>
                </a:cubicBezTo>
                <a:cubicBezTo>
                  <a:pt x="38163" y="36597"/>
                  <a:pt x="20164" y="56563"/>
                  <a:pt x="0" y="63284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oval" w="med" len="med"/>
          </a:ln>
        </p:spPr>
      </p:sp>
      <p:sp>
        <p:nvSpPr>
          <p:cNvPr id="96" name="Google Shape;96;p19"/>
          <p:cNvSpPr/>
          <p:nvPr/>
        </p:nvSpPr>
        <p:spPr>
          <a:xfrm rot="1163013">
            <a:off x="5743276" y="-272668"/>
            <a:ext cx="4727330" cy="1278704"/>
          </a:xfrm>
          <a:custGeom>
            <a:avLst/>
            <a:gdLst/>
            <a:ahLst/>
            <a:cxnLst/>
            <a:rect l="l" t="t" r="r" b="b"/>
            <a:pathLst>
              <a:path w="182649" h="63284" extrusionOk="0">
                <a:moveTo>
                  <a:pt x="182649" y="2302"/>
                </a:moveTo>
                <a:cubicBezTo>
                  <a:pt x="179506" y="-1888"/>
                  <a:pt x="172180" y="979"/>
                  <a:pt x="166960" y="1414"/>
                </a:cubicBezTo>
                <a:cubicBezTo>
                  <a:pt x="159029" y="2075"/>
                  <a:pt x="149794" y="2892"/>
                  <a:pt x="144166" y="8519"/>
                </a:cubicBezTo>
                <a:cubicBezTo>
                  <a:pt x="130652" y="22029"/>
                  <a:pt x="136093" y="51480"/>
                  <a:pt x="119003" y="60028"/>
                </a:cubicBezTo>
                <a:cubicBezTo>
                  <a:pt x="109695" y="64684"/>
                  <a:pt x="96245" y="63313"/>
                  <a:pt x="87920" y="57067"/>
                </a:cubicBezTo>
                <a:cubicBezTo>
                  <a:pt x="78959" y="50344"/>
                  <a:pt x="70296" y="41186"/>
                  <a:pt x="59205" y="39602"/>
                </a:cubicBezTo>
                <a:cubicBezTo>
                  <a:pt x="38163" y="36597"/>
                  <a:pt x="20164" y="56563"/>
                  <a:pt x="0" y="63284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oval" w="med" len="med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713225" y="4921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title" idx="2"/>
          </p:nvPr>
        </p:nvSpPr>
        <p:spPr>
          <a:xfrm>
            <a:off x="844400" y="2128064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ubTitle" idx="1"/>
          </p:nvPr>
        </p:nvSpPr>
        <p:spPr>
          <a:xfrm>
            <a:off x="1037275" y="2537743"/>
            <a:ext cx="18909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title" idx="3"/>
          </p:nvPr>
        </p:nvSpPr>
        <p:spPr>
          <a:xfrm>
            <a:off x="3433643" y="2128064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4"/>
          </p:nvPr>
        </p:nvSpPr>
        <p:spPr>
          <a:xfrm>
            <a:off x="3626549" y="2537743"/>
            <a:ext cx="18909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title" idx="5"/>
          </p:nvPr>
        </p:nvSpPr>
        <p:spPr>
          <a:xfrm>
            <a:off x="6022897" y="2128064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subTitle" idx="6"/>
          </p:nvPr>
        </p:nvSpPr>
        <p:spPr>
          <a:xfrm>
            <a:off x="6215813" y="2537743"/>
            <a:ext cx="18909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title" idx="7"/>
          </p:nvPr>
        </p:nvSpPr>
        <p:spPr>
          <a:xfrm>
            <a:off x="844400" y="3755089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8"/>
          </p:nvPr>
        </p:nvSpPr>
        <p:spPr>
          <a:xfrm>
            <a:off x="1037275" y="4164768"/>
            <a:ext cx="18909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title" idx="9"/>
          </p:nvPr>
        </p:nvSpPr>
        <p:spPr>
          <a:xfrm>
            <a:off x="3433643" y="3755089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subTitle" idx="13"/>
          </p:nvPr>
        </p:nvSpPr>
        <p:spPr>
          <a:xfrm>
            <a:off x="3626549" y="4164768"/>
            <a:ext cx="18909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14"/>
          </p:nvPr>
        </p:nvSpPr>
        <p:spPr>
          <a:xfrm>
            <a:off x="6022897" y="3755089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15"/>
          </p:nvPr>
        </p:nvSpPr>
        <p:spPr>
          <a:xfrm>
            <a:off x="6215813" y="4164768"/>
            <a:ext cx="18909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0"/>
          <p:cNvSpPr/>
          <p:nvPr/>
        </p:nvSpPr>
        <p:spPr>
          <a:xfrm rot="7725931">
            <a:off x="7596812" y="-275647"/>
            <a:ext cx="1188414" cy="1907174"/>
          </a:xfrm>
          <a:custGeom>
            <a:avLst/>
            <a:gdLst/>
            <a:ahLst/>
            <a:cxnLst/>
            <a:rect l="l" t="t" r="r" b="b"/>
            <a:pathLst>
              <a:path w="33428" h="111252" extrusionOk="0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3123100" y="-384825"/>
            <a:ext cx="6275825" cy="3254500"/>
          </a:xfrm>
          <a:custGeom>
            <a:avLst/>
            <a:gdLst/>
            <a:ahLst/>
            <a:cxnLst/>
            <a:rect l="l" t="t" r="r" b="b"/>
            <a:pathLst>
              <a:path w="251033" h="130180" extrusionOk="0">
                <a:moveTo>
                  <a:pt x="0" y="0"/>
                </a:moveTo>
                <a:cubicBezTo>
                  <a:pt x="1428" y="5712"/>
                  <a:pt x="7983" y="8718"/>
                  <a:pt x="11249" y="13617"/>
                </a:cubicBezTo>
                <a:cubicBezTo>
                  <a:pt x="21651" y="29219"/>
                  <a:pt x="41301" y="38953"/>
                  <a:pt x="59798" y="42036"/>
                </a:cubicBezTo>
                <a:cubicBezTo>
                  <a:pt x="82012" y="45738"/>
                  <a:pt x="108552" y="32509"/>
                  <a:pt x="127293" y="44996"/>
                </a:cubicBezTo>
                <a:cubicBezTo>
                  <a:pt x="151529" y="61144"/>
                  <a:pt x="151361" y="100934"/>
                  <a:pt x="174657" y="118411"/>
                </a:cubicBezTo>
                <a:cubicBezTo>
                  <a:pt x="188992" y="129165"/>
                  <a:pt x="209674" y="132015"/>
                  <a:pt x="227350" y="129069"/>
                </a:cubicBezTo>
                <a:cubicBezTo>
                  <a:pt x="236145" y="127603"/>
                  <a:pt x="247046" y="124610"/>
                  <a:pt x="251033" y="116635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3" name="Google Shape;13;p3"/>
          <p:cNvSpPr/>
          <p:nvPr/>
        </p:nvSpPr>
        <p:spPr>
          <a:xfrm rot="393864">
            <a:off x="-376144" y="2494225"/>
            <a:ext cx="5292628" cy="3074809"/>
          </a:xfrm>
          <a:custGeom>
            <a:avLst/>
            <a:gdLst/>
            <a:ahLst/>
            <a:cxnLst/>
            <a:rect l="l" t="t" r="r" b="b"/>
            <a:pathLst>
              <a:path w="199523" h="122998" extrusionOk="0">
                <a:moveTo>
                  <a:pt x="0" y="0"/>
                </a:moveTo>
                <a:cubicBezTo>
                  <a:pt x="5699" y="14253"/>
                  <a:pt x="23641" y="20073"/>
                  <a:pt x="32563" y="32564"/>
                </a:cubicBezTo>
                <a:cubicBezTo>
                  <a:pt x="40249" y="43325"/>
                  <a:pt x="44291" y="59762"/>
                  <a:pt x="56837" y="63943"/>
                </a:cubicBezTo>
                <a:cubicBezTo>
                  <a:pt x="68686" y="67892"/>
                  <a:pt x="81709" y="68738"/>
                  <a:pt x="94137" y="67495"/>
                </a:cubicBezTo>
                <a:cubicBezTo>
                  <a:pt x="103367" y="66572"/>
                  <a:pt x="113910" y="62894"/>
                  <a:pt x="121964" y="67495"/>
                </a:cubicBezTo>
                <a:cubicBezTo>
                  <a:pt x="136606" y="75860"/>
                  <a:pt x="140854" y="95450"/>
                  <a:pt x="150974" y="108939"/>
                </a:cubicBezTo>
                <a:cubicBezTo>
                  <a:pt x="158695" y="119231"/>
                  <a:pt x="174224" y="122556"/>
                  <a:pt x="187090" y="122556"/>
                </a:cubicBezTo>
                <a:cubicBezTo>
                  <a:pt x="191239" y="122556"/>
                  <a:pt x="195812" y="123820"/>
                  <a:pt x="199523" y="121964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4" name="Google Shape;14;p3"/>
          <p:cNvSpPr/>
          <p:nvPr/>
        </p:nvSpPr>
        <p:spPr>
          <a:xfrm>
            <a:off x="-162825" y="1184125"/>
            <a:ext cx="8673650" cy="4247996"/>
          </a:xfrm>
          <a:custGeom>
            <a:avLst/>
            <a:gdLst/>
            <a:ahLst/>
            <a:cxnLst/>
            <a:rect l="l" t="t" r="r" b="b"/>
            <a:pathLst>
              <a:path w="346946" h="158967" extrusionOk="0">
                <a:moveTo>
                  <a:pt x="0" y="0"/>
                </a:moveTo>
                <a:cubicBezTo>
                  <a:pt x="14215" y="4059"/>
                  <a:pt x="31075" y="7804"/>
                  <a:pt x="39668" y="19834"/>
                </a:cubicBezTo>
                <a:cubicBezTo>
                  <a:pt x="45523" y="28031"/>
                  <a:pt x="51445" y="36282"/>
                  <a:pt x="55950" y="45292"/>
                </a:cubicBezTo>
                <a:cubicBezTo>
                  <a:pt x="59693" y="52777"/>
                  <a:pt x="63651" y="61829"/>
                  <a:pt x="71343" y="65126"/>
                </a:cubicBezTo>
                <a:cubicBezTo>
                  <a:pt x="85502" y="71194"/>
                  <a:pt x="103427" y="66377"/>
                  <a:pt x="116636" y="74303"/>
                </a:cubicBezTo>
                <a:cubicBezTo>
                  <a:pt x="123851" y="78632"/>
                  <a:pt x="127953" y="86840"/>
                  <a:pt x="132621" y="93841"/>
                </a:cubicBezTo>
                <a:cubicBezTo>
                  <a:pt x="139554" y="104240"/>
                  <a:pt x="153152" y="109845"/>
                  <a:pt x="165480" y="111899"/>
                </a:cubicBezTo>
                <a:cubicBezTo>
                  <a:pt x="191557" y="116243"/>
                  <a:pt x="219103" y="111144"/>
                  <a:pt x="244520" y="118412"/>
                </a:cubicBezTo>
                <a:cubicBezTo>
                  <a:pt x="264590" y="124151"/>
                  <a:pt x="284053" y="132452"/>
                  <a:pt x="302246" y="142686"/>
                </a:cubicBezTo>
                <a:cubicBezTo>
                  <a:pt x="316067" y="150460"/>
                  <a:pt x="331088" y="158967"/>
                  <a:pt x="346946" y="158967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626375" y="2073300"/>
            <a:ext cx="3891300" cy="99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431325" y="2963700"/>
            <a:ext cx="22812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 rot="864019">
            <a:off x="-613966" y="4194869"/>
            <a:ext cx="3537617" cy="1410727"/>
          </a:xfrm>
          <a:custGeom>
            <a:avLst/>
            <a:gdLst/>
            <a:ahLst/>
            <a:cxnLst/>
            <a:rect l="l" t="t" r="r" b="b"/>
            <a:pathLst>
              <a:path w="141502" h="56428" extrusionOk="0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8" name="Google Shape;18;p3"/>
          <p:cNvSpPr/>
          <p:nvPr/>
        </p:nvSpPr>
        <p:spPr>
          <a:xfrm rot="-800652">
            <a:off x="5798997" y="-754769"/>
            <a:ext cx="3759571" cy="2764222"/>
          </a:xfrm>
          <a:custGeom>
            <a:avLst/>
            <a:gdLst/>
            <a:ahLst/>
            <a:cxnLst/>
            <a:rect l="l" t="t" r="r" b="b"/>
            <a:pathLst>
              <a:path w="150383" h="110569" extrusionOk="0">
                <a:moveTo>
                  <a:pt x="150383" y="108346"/>
                </a:moveTo>
                <a:cubicBezTo>
                  <a:pt x="143137" y="111969"/>
                  <a:pt x="134186" y="110152"/>
                  <a:pt x="126109" y="109530"/>
                </a:cubicBezTo>
                <a:cubicBezTo>
                  <a:pt x="109546" y="108254"/>
                  <a:pt x="92265" y="101149"/>
                  <a:pt x="80520" y="89401"/>
                </a:cubicBezTo>
                <a:cubicBezTo>
                  <a:pt x="67217" y="76094"/>
                  <a:pt x="70733" y="51198"/>
                  <a:pt x="57430" y="37891"/>
                </a:cubicBezTo>
                <a:cubicBezTo>
                  <a:pt x="41216" y="21671"/>
                  <a:pt x="10257" y="20513"/>
                  <a:pt x="0" y="0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9" name="Google Shape;19;p3"/>
          <p:cNvSpPr/>
          <p:nvPr/>
        </p:nvSpPr>
        <p:spPr>
          <a:xfrm>
            <a:off x="7012975" y="-384825"/>
            <a:ext cx="2545850" cy="1061525"/>
          </a:xfrm>
          <a:custGeom>
            <a:avLst/>
            <a:gdLst/>
            <a:ahLst/>
            <a:cxnLst/>
            <a:rect l="l" t="t" r="r" b="b"/>
            <a:pathLst>
              <a:path w="101834" h="42461" extrusionOk="0">
                <a:moveTo>
                  <a:pt x="0" y="0"/>
                </a:moveTo>
                <a:cubicBezTo>
                  <a:pt x="5313" y="10628"/>
                  <a:pt x="19566" y="13634"/>
                  <a:pt x="30195" y="18946"/>
                </a:cubicBezTo>
                <a:cubicBezTo>
                  <a:pt x="37196" y="22445"/>
                  <a:pt x="42890" y="28170"/>
                  <a:pt x="49732" y="31972"/>
                </a:cubicBezTo>
                <a:cubicBezTo>
                  <a:pt x="64961" y="40434"/>
                  <a:pt x="89504" y="48425"/>
                  <a:pt x="101834" y="36116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1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598475" y="492175"/>
            <a:ext cx="7939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title" idx="2"/>
          </p:nvPr>
        </p:nvSpPr>
        <p:spPr>
          <a:xfrm>
            <a:off x="1924375" y="1301100"/>
            <a:ext cx="21417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1"/>
          </p:nvPr>
        </p:nvSpPr>
        <p:spPr>
          <a:xfrm>
            <a:off x="1924363" y="1853877"/>
            <a:ext cx="2141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/>
          <p:nvPr/>
        </p:nvSpPr>
        <p:spPr>
          <a:xfrm>
            <a:off x="8140204" y="-219100"/>
            <a:ext cx="1003808" cy="1657802"/>
          </a:xfrm>
          <a:custGeom>
            <a:avLst/>
            <a:gdLst/>
            <a:ahLst/>
            <a:cxnLst/>
            <a:rect l="l" t="t" r="r" b="b"/>
            <a:pathLst>
              <a:path w="55291" h="104775" extrusionOk="0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17" name="Google Shape;117;p21"/>
          <p:cNvSpPr/>
          <p:nvPr/>
        </p:nvSpPr>
        <p:spPr>
          <a:xfrm>
            <a:off x="-188175" y="3739963"/>
            <a:ext cx="904644" cy="1657813"/>
          </a:xfrm>
          <a:custGeom>
            <a:avLst/>
            <a:gdLst/>
            <a:ahLst/>
            <a:cxnLst/>
            <a:rect l="l" t="t" r="r" b="b"/>
            <a:pathLst>
              <a:path w="53904" h="82192" extrusionOk="0">
                <a:moveTo>
                  <a:pt x="1034" y="0"/>
                </a:moveTo>
                <a:cubicBezTo>
                  <a:pt x="10519" y="7117"/>
                  <a:pt x="23404" y="10810"/>
                  <a:pt x="29982" y="20677"/>
                </a:cubicBezTo>
                <a:cubicBezTo>
                  <a:pt x="34310" y="27169"/>
                  <a:pt x="37338" y="34489"/>
                  <a:pt x="41872" y="40838"/>
                </a:cubicBezTo>
                <a:cubicBezTo>
                  <a:pt x="45274" y="45601"/>
                  <a:pt x="54909" y="48021"/>
                  <a:pt x="53761" y="53761"/>
                </a:cubicBezTo>
                <a:cubicBezTo>
                  <a:pt x="53033" y="57401"/>
                  <a:pt x="46991" y="56876"/>
                  <a:pt x="43422" y="57896"/>
                </a:cubicBezTo>
                <a:cubicBezTo>
                  <a:pt x="38640" y="59262"/>
                  <a:pt x="33666" y="59942"/>
                  <a:pt x="28948" y="61515"/>
                </a:cubicBezTo>
                <a:cubicBezTo>
                  <a:pt x="23395" y="63366"/>
                  <a:pt x="21198" y="70299"/>
                  <a:pt x="17059" y="74438"/>
                </a:cubicBezTo>
                <a:cubicBezTo>
                  <a:pt x="12642" y="78855"/>
                  <a:pt x="4419" y="77777"/>
                  <a:pt x="0" y="8219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18" name="Google Shape;118;p21"/>
          <p:cNvSpPr txBox="1">
            <a:spLocks noGrp="1"/>
          </p:cNvSpPr>
          <p:nvPr>
            <p:ph type="title" idx="3"/>
          </p:nvPr>
        </p:nvSpPr>
        <p:spPr>
          <a:xfrm>
            <a:off x="5843750" y="2389375"/>
            <a:ext cx="21417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4"/>
          </p:nvPr>
        </p:nvSpPr>
        <p:spPr>
          <a:xfrm>
            <a:off x="5843750" y="2942275"/>
            <a:ext cx="2141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 idx="5"/>
          </p:nvPr>
        </p:nvSpPr>
        <p:spPr>
          <a:xfrm>
            <a:off x="5845400" y="1301100"/>
            <a:ext cx="21417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6"/>
          </p:nvPr>
        </p:nvSpPr>
        <p:spPr>
          <a:xfrm>
            <a:off x="5845388" y="1853877"/>
            <a:ext cx="2141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title" idx="7"/>
          </p:nvPr>
        </p:nvSpPr>
        <p:spPr>
          <a:xfrm>
            <a:off x="1928100" y="3477775"/>
            <a:ext cx="21417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subTitle" idx="8"/>
          </p:nvPr>
        </p:nvSpPr>
        <p:spPr>
          <a:xfrm>
            <a:off x="1928071" y="4030675"/>
            <a:ext cx="2141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title" idx="9"/>
          </p:nvPr>
        </p:nvSpPr>
        <p:spPr>
          <a:xfrm>
            <a:off x="1926450" y="2389375"/>
            <a:ext cx="21417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ubTitle" idx="13"/>
          </p:nvPr>
        </p:nvSpPr>
        <p:spPr>
          <a:xfrm>
            <a:off x="1926425" y="2942275"/>
            <a:ext cx="2141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title" idx="14"/>
          </p:nvPr>
        </p:nvSpPr>
        <p:spPr>
          <a:xfrm>
            <a:off x="5849125" y="3477775"/>
            <a:ext cx="21417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subTitle" idx="15"/>
          </p:nvPr>
        </p:nvSpPr>
        <p:spPr>
          <a:xfrm>
            <a:off x="5849096" y="4030675"/>
            <a:ext cx="2141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713225" y="48717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title" idx="2"/>
          </p:nvPr>
        </p:nvSpPr>
        <p:spPr>
          <a:xfrm>
            <a:off x="2151775" y="1849850"/>
            <a:ext cx="19743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1"/>
          </p:nvPr>
        </p:nvSpPr>
        <p:spPr>
          <a:xfrm>
            <a:off x="2204075" y="2400686"/>
            <a:ext cx="19221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 idx="3"/>
          </p:nvPr>
        </p:nvSpPr>
        <p:spPr>
          <a:xfrm>
            <a:off x="2151775" y="3306475"/>
            <a:ext cx="19743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subTitle" idx="4"/>
          </p:nvPr>
        </p:nvSpPr>
        <p:spPr>
          <a:xfrm>
            <a:off x="2204075" y="3857361"/>
            <a:ext cx="19221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title" idx="5"/>
          </p:nvPr>
        </p:nvSpPr>
        <p:spPr>
          <a:xfrm>
            <a:off x="5017900" y="1849850"/>
            <a:ext cx="19743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subTitle" idx="6"/>
          </p:nvPr>
        </p:nvSpPr>
        <p:spPr>
          <a:xfrm>
            <a:off x="5017900" y="2400686"/>
            <a:ext cx="19221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title" idx="7"/>
          </p:nvPr>
        </p:nvSpPr>
        <p:spPr>
          <a:xfrm>
            <a:off x="5017900" y="3306475"/>
            <a:ext cx="19743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subTitle" idx="8"/>
          </p:nvPr>
        </p:nvSpPr>
        <p:spPr>
          <a:xfrm>
            <a:off x="5017900" y="3857361"/>
            <a:ext cx="19221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6942513" y="3556556"/>
            <a:ext cx="2597650" cy="1624950"/>
          </a:xfrm>
          <a:custGeom>
            <a:avLst/>
            <a:gdLst/>
            <a:ahLst/>
            <a:cxnLst/>
            <a:rect l="l" t="t" r="r" b="b"/>
            <a:pathLst>
              <a:path w="103906" h="64998" extrusionOk="0">
                <a:moveTo>
                  <a:pt x="103906" y="3424"/>
                </a:moveTo>
                <a:cubicBezTo>
                  <a:pt x="94295" y="-4265"/>
                  <a:pt x="76496" y="2419"/>
                  <a:pt x="67791" y="11121"/>
                </a:cubicBezTo>
                <a:cubicBezTo>
                  <a:pt x="59798" y="19112"/>
                  <a:pt x="62540" y="35017"/>
                  <a:pt x="53581" y="41908"/>
                </a:cubicBezTo>
                <a:cubicBezTo>
                  <a:pt x="38166" y="53766"/>
                  <a:pt x="6150" y="46548"/>
                  <a:pt x="0" y="6499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39" name="Google Shape;139;p22"/>
          <p:cNvSpPr/>
          <p:nvPr/>
        </p:nvSpPr>
        <p:spPr>
          <a:xfrm>
            <a:off x="7312538" y="3860331"/>
            <a:ext cx="2597650" cy="1624950"/>
          </a:xfrm>
          <a:custGeom>
            <a:avLst/>
            <a:gdLst/>
            <a:ahLst/>
            <a:cxnLst/>
            <a:rect l="l" t="t" r="r" b="b"/>
            <a:pathLst>
              <a:path w="103906" h="64998" extrusionOk="0">
                <a:moveTo>
                  <a:pt x="103906" y="3424"/>
                </a:moveTo>
                <a:cubicBezTo>
                  <a:pt x="94295" y="-4265"/>
                  <a:pt x="76496" y="2419"/>
                  <a:pt x="67791" y="11121"/>
                </a:cubicBezTo>
                <a:cubicBezTo>
                  <a:pt x="59798" y="19112"/>
                  <a:pt x="62540" y="35017"/>
                  <a:pt x="53581" y="41908"/>
                </a:cubicBezTo>
                <a:cubicBezTo>
                  <a:pt x="38166" y="53766"/>
                  <a:pt x="6150" y="46548"/>
                  <a:pt x="0" y="6499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40" name="Google Shape;140;p22"/>
          <p:cNvSpPr/>
          <p:nvPr/>
        </p:nvSpPr>
        <p:spPr>
          <a:xfrm rot="10800000">
            <a:off x="-396225" y="-38006"/>
            <a:ext cx="2597650" cy="1624950"/>
          </a:xfrm>
          <a:custGeom>
            <a:avLst/>
            <a:gdLst/>
            <a:ahLst/>
            <a:cxnLst/>
            <a:rect l="l" t="t" r="r" b="b"/>
            <a:pathLst>
              <a:path w="103906" h="64998" extrusionOk="0">
                <a:moveTo>
                  <a:pt x="103906" y="3424"/>
                </a:moveTo>
                <a:cubicBezTo>
                  <a:pt x="94295" y="-4265"/>
                  <a:pt x="76496" y="2419"/>
                  <a:pt x="67791" y="11121"/>
                </a:cubicBezTo>
                <a:cubicBezTo>
                  <a:pt x="59798" y="19112"/>
                  <a:pt x="62540" y="35017"/>
                  <a:pt x="53581" y="41908"/>
                </a:cubicBezTo>
                <a:cubicBezTo>
                  <a:pt x="38166" y="53766"/>
                  <a:pt x="6150" y="46548"/>
                  <a:pt x="0" y="6499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41" name="Google Shape;141;p22"/>
          <p:cNvSpPr/>
          <p:nvPr/>
        </p:nvSpPr>
        <p:spPr>
          <a:xfrm rot="10800000">
            <a:off x="-766250" y="-341781"/>
            <a:ext cx="2597650" cy="1624950"/>
          </a:xfrm>
          <a:custGeom>
            <a:avLst/>
            <a:gdLst/>
            <a:ahLst/>
            <a:cxnLst/>
            <a:rect l="l" t="t" r="r" b="b"/>
            <a:pathLst>
              <a:path w="103906" h="64998" extrusionOk="0">
                <a:moveTo>
                  <a:pt x="103906" y="3424"/>
                </a:moveTo>
                <a:cubicBezTo>
                  <a:pt x="94295" y="-4265"/>
                  <a:pt x="76496" y="2419"/>
                  <a:pt x="67791" y="11121"/>
                </a:cubicBezTo>
                <a:cubicBezTo>
                  <a:pt x="59798" y="19112"/>
                  <a:pt x="62540" y="35017"/>
                  <a:pt x="53581" y="41908"/>
                </a:cubicBezTo>
                <a:cubicBezTo>
                  <a:pt x="38166" y="53766"/>
                  <a:pt x="6150" y="46548"/>
                  <a:pt x="0" y="6499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3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/>
          <p:nvPr/>
        </p:nvSpPr>
        <p:spPr>
          <a:xfrm>
            <a:off x="-76875" y="3194907"/>
            <a:ext cx="9364400" cy="1760325"/>
          </a:xfrm>
          <a:custGeom>
            <a:avLst/>
            <a:gdLst/>
            <a:ahLst/>
            <a:cxnLst/>
            <a:rect l="l" t="t" r="r" b="b"/>
            <a:pathLst>
              <a:path w="374576" h="70413" extrusionOk="0">
                <a:moveTo>
                  <a:pt x="0" y="38887"/>
                </a:moveTo>
                <a:cubicBezTo>
                  <a:pt x="2838" y="34156"/>
                  <a:pt x="9462" y="32546"/>
                  <a:pt x="12301" y="27816"/>
                </a:cubicBezTo>
                <a:cubicBezTo>
                  <a:pt x="15597" y="22324"/>
                  <a:pt x="21116" y="17893"/>
                  <a:pt x="27063" y="15515"/>
                </a:cubicBezTo>
                <a:cubicBezTo>
                  <a:pt x="28758" y="14837"/>
                  <a:pt x="29557" y="11905"/>
                  <a:pt x="31368" y="12132"/>
                </a:cubicBezTo>
                <a:cubicBezTo>
                  <a:pt x="41195" y="13362"/>
                  <a:pt x="43984" y="27521"/>
                  <a:pt x="48898" y="36119"/>
                </a:cubicBezTo>
                <a:cubicBezTo>
                  <a:pt x="51393" y="40484"/>
                  <a:pt x="56768" y="42380"/>
                  <a:pt x="60584" y="45653"/>
                </a:cubicBezTo>
                <a:cubicBezTo>
                  <a:pt x="65238" y="49645"/>
                  <a:pt x="66269" y="57830"/>
                  <a:pt x="71963" y="60107"/>
                </a:cubicBezTo>
                <a:cubicBezTo>
                  <a:pt x="77569" y="62349"/>
                  <a:pt x="81531" y="52689"/>
                  <a:pt x="85802" y="48421"/>
                </a:cubicBezTo>
                <a:cubicBezTo>
                  <a:pt x="89225" y="45001"/>
                  <a:pt x="94465" y="43588"/>
                  <a:pt x="97488" y="39810"/>
                </a:cubicBezTo>
                <a:cubicBezTo>
                  <a:pt x="98664" y="38341"/>
                  <a:pt x="98494" y="35550"/>
                  <a:pt x="100256" y="34889"/>
                </a:cubicBezTo>
                <a:cubicBezTo>
                  <a:pt x="104945" y="33132"/>
                  <a:pt x="111317" y="36566"/>
                  <a:pt x="114095" y="40732"/>
                </a:cubicBezTo>
                <a:cubicBezTo>
                  <a:pt x="115905" y="43447"/>
                  <a:pt x="117765" y="48838"/>
                  <a:pt x="120860" y="47806"/>
                </a:cubicBezTo>
                <a:cubicBezTo>
                  <a:pt x="125468" y="46269"/>
                  <a:pt x="128906" y="41874"/>
                  <a:pt x="131317" y="37657"/>
                </a:cubicBezTo>
                <a:cubicBezTo>
                  <a:pt x="132324" y="35895"/>
                  <a:pt x="133933" y="32226"/>
                  <a:pt x="135622" y="33352"/>
                </a:cubicBezTo>
                <a:cubicBezTo>
                  <a:pt x="142260" y="37776"/>
                  <a:pt x="149703" y="40945"/>
                  <a:pt x="157149" y="43808"/>
                </a:cubicBezTo>
                <a:cubicBezTo>
                  <a:pt x="162328" y="45799"/>
                  <a:pt x="168993" y="46366"/>
                  <a:pt x="172218" y="50881"/>
                </a:cubicBezTo>
                <a:cubicBezTo>
                  <a:pt x="173791" y="53083"/>
                  <a:pt x="173977" y="56097"/>
                  <a:pt x="175601" y="58262"/>
                </a:cubicBezTo>
                <a:cubicBezTo>
                  <a:pt x="178698" y="62389"/>
                  <a:pt x="185631" y="61143"/>
                  <a:pt x="190055" y="63797"/>
                </a:cubicBezTo>
                <a:cubicBezTo>
                  <a:pt x="193872" y="66086"/>
                  <a:pt x="197336" y="70886"/>
                  <a:pt x="201742" y="70256"/>
                </a:cubicBezTo>
                <a:cubicBezTo>
                  <a:pt x="207323" y="69458"/>
                  <a:pt x="208367" y="61126"/>
                  <a:pt x="211890" y="56724"/>
                </a:cubicBezTo>
                <a:cubicBezTo>
                  <a:pt x="215212" y="52573"/>
                  <a:pt x="220255" y="49965"/>
                  <a:pt x="225114" y="47806"/>
                </a:cubicBezTo>
                <a:cubicBezTo>
                  <a:pt x="227739" y="46640"/>
                  <a:pt x="229619" y="51441"/>
                  <a:pt x="232188" y="52726"/>
                </a:cubicBezTo>
                <a:cubicBezTo>
                  <a:pt x="236210" y="54737"/>
                  <a:pt x="240634" y="55948"/>
                  <a:pt x="244489" y="58262"/>
                </a:cubicBezTo>
                <a:cubicBezTo>
                  <a:pt x="248497" y="60668"/>
                  <a:pt x="251024" y="65739"/>
                  <a:pt x="255560" y="66873"/>
                </a:cubicBezTo>
                <a:cubicBezTo>
                  <a:pt x="259716" y="67912"/>
                  <a:pt x="263854" y="64419"/>
                  <a:pt x="267554" y="62260"/>
                </a:cubicBezTo>
                <a:cubicBezTo>
                  <a:pt x="279099" y="55524"/>
                  <a:pt x="283567" y="40473"/>
                  <a:pt x="294002" y="32121"/>
                </a:cubicBezTo>
                <a:cubicBezTo>
                  <a:pt x="296381" y="30217"/>
                  <a:pt x="297426" y="23993"/>
                  <a:pt x="300152" y="25356"/>
                </a:cubicBezTo>
                <a:cubicBezTo>
                  <a:pt x="301711" y="26135"/>
                  <a:pt x="301100" y="29104"/>
                  <a:pt x="302613" y="29969"/>
                </a:cubicBezTo>
                <a:cubicBezTo>
                  <a:pt x="304126" y="30834"/>
                  <a:pt x="305572" y="26958"/>
                  <a:pt x="307226" y="27508"/>
                </a:cubicBezTo>
                <a:cubicBezTo>
                  <a:pt x="309995" y="28429"/>
                  <a:pt x="308688" y="33203"/>
                  <a:pt x="309994" y="35812"/>
                </a:cubicBezTo>
                <a:cubicBezTo>
                  <a:pt x="313400" y="42619"/>
                  <a:pt x="319410" y="48277"/>
                  <a:pt x="325985" y="52111"/>
                </a:cubicBezTo>
                <a:cubicBezTo>
                  <a:pt x="328991" y="53864"/>
                  <a:pt x="330253" y="61046"/>
                  <a:pt x="333366" y="59492"/>
                </a:cubicBezTo>
                <a:cubicBezTo>
                  <a:pt x="336370" y="57992"/>
                  <a:pt x="333656" y="52445"/>
                  <a:pt x="335519" y="49651"/>
                </a:cubicBezTo>
                <a:cubicBezTo>
                  <a:pt x="340513" y="42163"/>
                  <a:pt x="346928" y="35680"/>
                  <a:pt x="351818" y="28124"/>
                </a:cubicBezTo>
                <a:cubicBezTo>
                  <a:pt x="354360" y="24195"/>
                  <a:pt x="355079" y="18923"/>
                  <a:pt x="358584" y="15822"/>
                </a:cubicBezTo>
                <a:cubicBezTo>
                  <a:pt x="364068" y="10971"/>
                  <a:pt x="372493" y="7549"/>
                  <a:pt x="374268" y="446"/>
                </a:cubicBezTo>
                <a:cubicBezTo>
                  <a:pt x="374303" y="305"/>
                  <a:pt x="374530" y="0"/>
                  <a:pt x="374576" y="13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44" name="Google Shape;144;p23"/>
          <p:cNvSpPr txBox="1">
            <a:spLocks noGrp="1"/>
          </p:cNvSpPr>
          <p:nvPr>
            <p:ph type="subTitle" idx="1"/>
          </p:nvPr>
        </p:nvSpPr>
        <p:spPr>
          <a:xfrm>
            <a:off x="4790801" y="2849400"/>
            <a:ext cx="139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2"/>
          </p:nvPr>
        </p:nvSpPr>
        <p:spPr>
          <a:xfrm>
            <a:off x="6624500" y="2849400"/>
            <a:ext cx="13899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3"/>
          </p:nvPr>
        </p:nvSpPr>
        <p:spPr>
          <a:xfrm>
            <a:off x="1124000" y="2849400"/>
            <a:ext cx="13902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subTitle" idx="4"/>
          </p:nvPr>
        </p:nvSpPr>
        <p:spPr>
          <a:xfrm>
            <a:off x="2957402" y="2849400"/>
            <a:ext cx="13902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963285" y="1685076"/>
            <a:ext cx="17115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i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title" idx="5"/>
          </p:nvPr>
        </p:nvSpPr>
        <p:spPr>
          <a:xfrm>
            <a:off x="2796739" y="1685087"/>
            <a:ext cx="17115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i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title" idx="6"/>
          </p:nvPr>
        </p:nvSpPr>
        <p:spPr>
          <a:xfrm>
            <a:off x="4628050" y="1685076"/>
            <a:ext cx="17115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i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title" idx="7"/>
          </p:nvPr>
        </p:nvSpPr>
        <p:spPr>
          <a:xfrm>
            <a:off x="6463692" y="1685076"/>
            <a:ext cx="17115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i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5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title" idx="8"/>
          </p:nvPr>
        </p:nvSpPr>
        <p:spPr>
          <a:xfrm>
            <a:off x="713225" y="4866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>
            <a:spLocks noGrp="1"/>
          </p:cNvSpPr>
          <p:nvPr>
            <p:ph type="title"/>
          </p:nvPr>
        </p:nvSpPr>
        <p:spPr>
          <a:xfrm>
            <a:off x="713225" y="4856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title" idx="2"/>
          </p:nvPr>
        </p:nvSpPr>
        <p:spPr>
          <a:xfrm>
            <a:off x="873638" y="2717107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subTitle" idx="1"/>
          </p:nvPr>
        </p:nvSpPr>
        <p:spPr>
          <a:xfrm>
            <a:off x="945550" y="3254950"/>
            <a:ext cx="2176800" cy="8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title" idx="3"/>
          </p:nvPr>
        </p:nvSpPr>
        <p:spPr>
          <a:xfrm>
            <a:off x="3415791" y="2717107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subTitle" idx="4"/>
          </p:nvPr>
        </p:nvSpPr>
        <p:spPr>
          <a:xfrm>
            <a:off x="3485729" y="3254950"/>
            <a:ext cx="2176800" cy="8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title" idx="5"/>
          </p:nvPr>
        </p:nvSpPr>
        <p:spPr>
          <a:xfrm>
            <a:off x="5957950" y="2717107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subTitle" idx="6"/>
          </p:nvPr>
        </p:nvSpPr>
        <p:spPr>
          <a:xfrm>
            <a:off x="6029950" y="3254950"/>
            <a:ext cx="2176800" cy="8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/>
          <p:nvPr/>
        </p:nvSpPr>
        <p:spPr>
          <a:xfrm rot="-1286190">
            <a:off x="8071193" y="-14080"/>
            <a:ext cx="1396790" cy="2954919"/>
          </a:xfrm>
          <a:custGeom>
            <a:avLst/>
            <a:gdLst/>
            <a:ahLst/>
            <a:cxnLst/>
            <a:rect l="l" t="t" r="r" b="b"/>
            <a:pathLst>
              <a:path w="55867" h="118187" extrusionOk="0">
                <a:moveTo>
                  <a:pt x="50152" y="0"/>
                </a:moveTo>
                <a:cubicBezTo>
                  <a:pt x="50152" y="12460"/>
                  <a:pt x="42774" y="27116"/>
                  <a:pt x="31483" y="32385"/>
                </a:cubicBezTo>
                <a:cubicBezTo>
                  <a:pt x="25178" y="35327"/>
                  <a:pt x="18727" y="38042"/>
                  <a:pt x="12052" y="40005"/>
                </a:cubicBezTo>
                <a:cubicBezTo>
                  <a:pt x="8159" y="41150"/>
                  <a:pt x="1737" y="40294"/>
                  <a:pt x="622" y="44196"/>
                </a:cubicBezTo>
                <a:cubicBezTo>
                  <a:pt x="-3377" y="58193"/>
                  <a:pt x="16830" y="68446"/>
                  <a:pt x="26149" y="79629"/>
                </a:cubicBezTo>
                <a:cubicBezTo>
                  <a:pt x="33091" y="87959"/>
                  <a:pt x="30421" y="101468"/>
                  <a:pt x="36436" y="110490"/>
                </a:cubicBezTo>
                <a:cubicBezTo>
                  <a:pt x="38379" y="113405"/>
                  <a:pt x="40803" y="116428"/>
                  <a:pt x="44056" y="117729"/>
                </a:cubicBezTo>
                <a:cubicBezTo>
                  <a:pt x="47742" y="119203"/>
                  <a:pt x="51897" y="116205"/>
                  <a:pt x="55867" y="11620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62" name="Google Shape;162;p24"/>
          <p:cNvSpPr/>
          <p:nvPr/>
        </p:nvSpPr>
        <p:spPr>
          <a:xfrm rot="-4063569">
            <a:off x="293359" y="3114694"/>
            <a:ext cx="835625" cy="2781051"/>
          </a:xfrm>
          <a:custGeom>
            <a:avLst/>
            <a:gdLst/>
            <a:ahLst/>
            <a:cxnLst/>
            <a:rect l="l" t="t" r="r" b="b"/>
            <a:pathLst>
              <a:path w="33428" h="111252" extrusionOk="0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583850" y="598900"/>
            <a:ext cx="43317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title" idx="2"/>
          </p:nvPr>
        </p:nvSpPr>
        <p:spPr>
          <a:xfrm>
            <a:off x="1278065" y="1659305"/>
            <a:ext cx="2531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subTitle" idx="1"/>
          </p:nvPr>
        </p:nvSpPr>
        <p:spPr>
          <a:xfrm>
            <a:off x="1278050" y="2079600"/>
            <a:ext cx="28368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title" idx="3"/>
          </p:nvPr>
        </p:nvSpPr>
        <p:spPr>
          <a:xfrm>
            <a:off x="1278055" y="2713554"/>
            <a:ext cx="2531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ubTitle" idx="4"/>
          </p:nvPr>
        </p:nvSpPr>
        <p:spPr>
          <a:xfrm>
            <a:off x="1278050" y="3111844"/>
            <a:ext cx="28368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title" idx="5"/>
          </p:nvPr>
        </p:nvSpPr>
        <p:spPr>
          <a:xfrm>
            <a:off x="1278065" y="3745806"/>
            <a:ext cx="2531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6"/>
          </p:nvPr>
        </p:nvSpPr>
        <p:spPr>
          <a:xfrm>
            <a:off x="1278050" y="4166100"/>
            <a:ext cx="28368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5"/>
          <p:cNvSpPr/>
          <p:nvPr/>
        </p:nvSpPr>
        <p:spPr>
          <a:xfrm rot="4024234">
            <a:off x="465320" y="-1390455"/>
            <a:ext cx="105098" cy="3574942"/>
          </a:xfrm>
          <a:custGeom>
            <a:avLst/>
            <a:gdLst/>
            <a:ahLst/>
            <a:cxnLst/>
            <a:rect l="l" t="t" r="r" b="b"/>
            <a:pathLst>
              <a:path w="11059" h="227968" extrusionOk="0">
                <a:moveTo>
                  <a:pt x="10255" y="0"/>
                </a:moveTo>
                <a:cubicBezTo>
                  <a:pt x="7659" y="10386"/>
                  <a:pt x="6859" y="21427"/>
                  <a:pt x="8187" y="32050"/>
                </a:cubicBezTo>
                <a:cubicBezTo>
                  <a:pt x="9066" y="39079"/>
                  <a:pt x="11456" y="46372"/>
                  <a:pt x="9738" y="53244"/>
                </a:cubicBezTo>
                <a:cubicBezTo>
                  <a:pt x="6999" y="64197"/>
                  <a:pt x="-2017" y="74790"/>
                  <a:pt x="433" y="85811"/>
                </a:cubicBezTo>
                <a:cubicBezTo>
                  <a:pt x="3589" y="100008"/>
                  <a:pt x="8968" y="113768"/>
                  <a:pt x="10772" y="128200"/>
                </a:cubicBezTo>
                <a:cubicBezTo>
                  <a:pt x="11918" y="137364"/>
                  <a:pt x="6636" y="146361"/>
                  <a:pt x="6636" y="155597"/>
                </a:cubicBezTo>
                <a:cubicBezTo>
                  <a:pt x="6636" y="165816"/>
                  <a:pt x="11743" y="176076"/>
                  <a:pt x="9738" y="186097"/>
                </a:cubicBezTo>
                <a:cubicBezTo>
                  <a:pt x="8831" y="190631"/>
                  <a:pt x="4108" y="193915"/>
                  <a:pt x="3535" y="198503"/>
                </a:cubicBezTo>
                <a:cubicBezTo>
                  <a:pt x="2302" y="208370"/>
                  <a:pt x="8187" y="218025"/>
                  <a:pt x="8187" y="22796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5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>
            <a:spLocks noGrp="1"/>
          </p:cNvSpPr>
          <p:nvPr>
            <p:ph type="title"/>
          </p:nvPr>
        </p:nvSpPr>
        <p:spPr>
          <a:xfrm>
            <a:off x="2213781" y="2441200"/>
            <a:ext cx="62139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subTitle" idx="1"/>
          </p:nvPr>
        </p:nvSpPr>
        <p:spPr>
          <a:xfrm>
            <a:off x="2213750" y="2946322"/>
            <a:ext cx="62139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6"/>
          <p:cNvSpPr txBox="1">
            <a:spLocks noGrp="1"/>
          </p:cNvSpPr>
          <p:nvPr>
            <p:ph type="title" idx="2"/>
          </p:nvPr>
        </p:nvSpPr>
        <p:spPr>
          <a:xfrm>
            <a:off x="583849" y="4843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title" idx="3"/>
          </p:nvPr>
        </p:nvSpPr>
        <p:spPr>
          <a:xfrm>
            <a:off x="2213750" y="1287950"/>
            <a:ext cx="62139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6"/>
          <p:cNvSpPr txBox="1">
            <a:spLocks noGrp="1"/>
          </p:cNvSpPr>
          <p:nvPr>
            <p:ph type="subTitle" idx="4"/>
          </p:nvPr>
        </p:nvSpPr>
        <p:spPr>
          <a:xfrm>
            <a:off x="2213750" y="1793375"/>
            <a:ext cx="62139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title" idx="5"/>
          </p:nvPr>
        </p:nvSpPr>
        <p:spPr>
          <a:xfrm>
            <a:off x="2213843" y="3571649"/>
            <a:ext cx="62139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6"/>
          </p:nvPr>
        </p:nvSpPr>
        <p:spPr>
          <a:xfrm>
            <a:off x="2213812" y="4076775"/>
            <a:ext cx="62139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6"/>
          <p:cNvSpPr/>
          <p:nvPr/>
        </p:nvSpPr>
        <p:spPr>
          <a:xfrm rot="-508684" flipH="1">
            <a:off x="6261623" y="4270917"/>
            <a:ext cx="3575203" cy="1425715"/>
          </a:xfrm>
          <a:custGeom>
            <a:avLst/>
            <a:gdLst/>
            <a:ahLst/>
            <a:cxnLst/>
            <a:rect l="l" t="t" r="r" b="b"/>
            <a:pathLst>
              <a:path w="141502" h="56428" extrusionOk="0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81" name="Google Shape;181;p26"/>
          <p:cNvSpPr/>
          <p:nvPr/>
        </p:nvSpPr>
        <p:spPr>
          <a:xfrm rot="-302487" flipH="1">
            <a:off x="-376075" y="-169288"/>
            <a:ext cx="2572605" cy="1072681"/>
          </a:xfrm>
          <a:custGeom>
            <a:avLst/>
            <a:gdLst/>
            <a:ahLst/>
            <a:cxnLst/>
            <a:rect l="l" t="t" r="r" b="b"/>
            <a:pathLst>
              <a:path w="101834" h="42461" extrusionOk="0">
                <a:moveTo>
                  <a:pt x="0" y="0"/>
                </a:moveTo>
                <a:cubicBezTo>
                  <a:pt x="5313" y="10628"/>
                  <a:pt x="19566" y="13634"/>
                  <a:pt x="30195" y="18946"/>
                </a:cubicBezTo>
                <a:cubicBezTo>
                  <a:pt x="37196" y="22445"/>
                  <a:pt x="42890" y="28170"/>
                  <a:pt x="49732" y="31972"/>
                </a:cubicBezTo>
                <a:cubicBezTo>
                  <a:pt x="64961" y="40434"/>
                  <a:pt x="89504" y="48425"/>
                  <a:pt x="101834" y="36116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6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subTitle" idx="1"/>
          </p:nvPr>
        </p:nvSpPr>
        <p:spPr>
          <a:xfrm>
            <a:off x="1236975" y="2571800"/>
            <a:ext cx="2784900" cy="16530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ubTitle" idx="2"/>
          </p:nvPr>
        </p:nvSpPr>
        <p:spPr>
          <a:xfrm>
            <a:off x="5066000" y="2571800"/>
            <a:ext cx="2841000" cy="16530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7"/>
          <p:cNvSpPr txBox="1">
            <a:spLocks noGrp="1"/>
          </p:cNvSpPr>
          <p:nvPr>
            <p:ph type="title"/>
          </p:nvPr>
        </p:nvSpPr>
        <p:spPr>
          <a:xfrm>
            <a:off x="1278625" y="2661036"/>
            <a:ext cx="2729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7"/>
          <p:cNvSpPr txBox="1">
            <a:spLocks noGrp="1"/>
          </p:cNvSpPr>
          <p:nvPr>
            <p:ph type="title" idx="3"/>
          </p:nvPr>
        </p:nvSpPr>
        <p:spPr>
          <a:xfrm>
            <a:off x="5135850" y="2661036"/>
            <a:ext cx="2729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7"/>
          <p:cNvSpPr txBox="1">
            <a:spLocks noGrp="1"/>
          </p:cNvSpPr>
          <p:nvPr>
            <p:ph type="title" idx="4"/>
          </p:nvPr>
        </p:nvSpPr>
        <p:spPr>
          <a:xfrm>
            <a:off x="2069550" y="583337"/>
            <a:ext cx="4993200" cy="13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7"/>
          <p:cNvSpPr/>
          <p:nvPr/>
        </p:nvSpPr>
        <p:spPr>
          <a:xfrm rot="-7755445">
            <a:off x="542329" y="-557427"/>
            <a:ext cx="767809" cy="2562575"/>
          </a:xfrm>
          <a:custGeom>
            <a:avLst/>
            <a:gdLst/>
            <a:ahLst/>
            <a:cxnLst/>
            <a:rect l="l" t="t" r="r" b="b"/>
            <a:pathLst>
              <a:path w="8072" h="101882" extrusionOk="0">
                <a:moveTo>
                  <a:pt x="8072" y="0"/>
                </a:moveTo>
                <a:cubicBezTo>
                  <a:pt x="2098" y="7467"/>
                  <a:pt x="-1210" y="18240"/>
                  <a:pt x="452" y="27657"/>
                </a:cubicBezTo>
                <a:cubicBezTo>
                  <a:pt x="2300" y="38129"/>
                  <a:pt x="7790" y="48069"/>
                  <a:pt x="7790" y="58702"/>
                </a:cubicBezTo>
                <a:cubicBezTo>
                  <a:pt x="7790" y="67116"/>
                  <a:pt x="6587" y="75803"/>
                  <a:pt x="3274" y="83537"/>
                </a:cubicBezTo>
                <a:cubicBezTo>
                  <a:pt x="866" y="89158"/>
                  <a:pt x="-1046" y="97554"/>
                  <a:pt x="3274" y="10188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89" name="Google Shape;189;p27"/>
          <p:cNvSpPr/>
          <p:nvPr/>
        </p:nvSpPr>
        <p:spPr>
          <a:xfrm rot="10800000">
            <a:off x="8296782" y="-176062"/>
            <a:ext cx="983368" cy="2424737"/>
          </a:xfrm>
          <a:custGeom>
            <a:avLst/>
            <a:gdLst/>
            <a:ahLst/>
            <a:cxnLst/>
            <a:rect l="l" t="t" r="r" b="b"/>
            <a:pathLst>
              <a:path w="33428" h="111252" extrusionOk="0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7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>
            <a:spLocks noGrp="1"/>
          </p:cNvSpPr>
          <p:nvPr>
            <p:ph type="title"/>
          </p:nvPr>
        </p:nvSpPr>
        <p:spPr>
          <a:xfrm>
            <a:off x="713225" y="4901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title" idx="2"/>
          </p:nvPr>
        </p:nvSpPr>
        <p:spPr>
          <a:xfrm>
            <a:off x="2169300" y="1709600"/>
            <a:ext cx="2121900" cy="5727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ubTitle" idx="1"/>
          </p:nvPr>
        </p:nvSpPr>
        <p:spPr>
          <a:xfrm>
            <a:off x="2169300" y="2571751"/>
            <a:ext cx="2121900" cy="12009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8"/>
          <p:cNvSpPr txBox="1">
            <a:spLocks noGrp="1"/>
          </p:cNvSpPr>
          <p:nvPr>
            <p:ph type="title" idx="3"/>
          </p:nvPr>
        </p:nvSpPr>
        <p:spPr>
          <a:xfrm>
            <a:off x="4852800" y="2287746"/>
            <a:ext cx="2121900" cy="5727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8"/>
          <p:cNvSpPr txBox="1">
            <a:spLocks noGrp="1"/>
          </p:cNvSpPr>
          <p:nvPr>
            <p:ph type="subTitle" idx="4"/>
          </p:nvPr>
        </p:nvSpPr>
        <p:spPr>
          <a:xfrm>
            <a:off x="4852800" y="3145917"/>
            <a:ext cx="2121900" cy="12009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8"/>
          <p:cNvSpPr/>
          <p:nvPr/>
        </p:nvSpPr>
        <p:spPr>
          <a:xfrm>
            <a:off x="-190500" y="3736712"/>
            <a:ext cx="2476500" cy="1511575"/>
          </a:xfrm>
          <a:custGeom>
            <a:avLst/>
            <a:gdLst/>
            <a:ahLst/>
            <a:cxnLst/>
            <a:rect l="l" t="t" r="r" b="b"/>
            <a:pathLst>
              <a:path w="99060" h="60463" extrusionOk="0">
                <a:moveTo>
                  <a:pt x="0" y="5980"/>
                </a:moveTo>
                <a:cubicBezTo>
                  <a:pt x="12213" y="-3180"/>
                  <a:pt x="41145" y="-2222"/>
                  <a:pt x="45339" y="12457"/>
                </a:cubicBezTo>
                <a:cubicBezTo>
                  <a:pt x="46820" y="17641"/>
                  <a:pt x="45535" y="24944"/>
                  <a:pt x="41148" y="28078"/>
                </a:cubicBezTo>
                <a:cubicBezTo>
                  <a:pt x="39089" y="29549"/>
                  <a:pt x="35164" y="27989"/>
                  <a:pt x="33909" y="25792"/>
                </a:cubicBezTo>
                <a:cubicBezTo>
                  <a:pt x="32870" y="23973"/>
                  <a:pt x="33446" y="20358"/>
                  <a:pt x="35433" y="19696"/>
                </a:cubicBezTo>
                <a:cubicBezTo>
                  <a:pt x="43656" y="16955"/>
                  <a:pt x="54831" y="18520"/>
                  <a:pt x="60960" y="24649"/>
                </a:cubicBezTo>
                <a:cubicBezTo>
                  <a:pt x="69254" y="32943"/>
                  <a:pt x="72097" y="45692"/>
                  <a:pt x="80391" y="53986"/>
                </a:cubicBezTo>
                <a:cubicBezTo>
                  <a:pt x="85049" y="58644"/>
                  <a:pt x="93169" y="57517"/>
                  <a:pt x="99060" y="60463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97" name="Google Shape;197;p28"/>
          <p:cNvSpPr/>
          <p:nvPr/>
        </p:nvSpPr>
        <p:spPr>
          <a:xfrm>
            <a:off x="7923645" y="990600"/>
            <a:ext cx="1382275" cy="2619375"/>
          </a:xfrm>
          <a:custGeom>
            <a:avLst/>
            <a:gdLst/>
            <a:ahLst/>
            <a:cxnLst/>
            <a:rect l="l" t="t" r="r" b="b"/>
            <a:pathLst>
              <a:path w="55291" h="104775" extrusionOk="0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7_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>
            <a:spLocks noGrp="1"/>
          </p:cNvSpPr>
          <p:nvPr>
            <p:ph type="title"/>
          </p:nvPr>
        </p:nvSpPr>
        <p:spPr>
          <a:xfrm>
            <a:off x="606525" y="490123"/>
            <a:ext cx="791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title" idx="2"/>
          </p:nvPr>
        </p:nvSpPr>
        <p:spPr>
          <a:xfrm>
            <a:off x="2169300" y="1709700"/>
            <a:ext cx="2121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subTitle" idx="1"/>
          </p:nvPr>
        </p:nvSpPr>
        <p:spPr>
          <a:xfrm>
            <a:off x="2169300" y="2568976"/>
            <a:ext cx="2121900" cy="12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9"/>
          <p:cNvSpPr/>
          <p:nvPr/>
        </p:nvSpPr>
        <p:spPr>
          <a:xfrm>
            <a:off x="0" y="4782000"/>
            <a:ext cx="9144000" cy="3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title" idx="3"/>
          </p:nvPr>
        </p:nvSpPr>
        <p:spPr>
          <a:xfrm>
            <a:off x="4788525" y="1709700"/>
            <a:ext cx="2121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9"/>
          <p:cNvSpPr txBox="1">
            <a:spLocks noGrp="1"/>
          </p:cNvSpPr>
          <p:nvPr>
            <p:ph type="subTitle" idx="4"/>
          </p:nvPr>
        </p:nvSpPr>
        <p:spPr>
          <a:xfrm>
            <a:off x="4788525" y="2568976"/>
            <a:ext cx="2121900" cy="12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9"/>
          <p:cNvSpPr/>
          <p:nvPr/>
        </p:nvSpPr>
        <p:spPr>
          <a:xfrm>
            <a:off x="-11200" y="2577350"/>
            <a:ext cx="2521325" cy="2633375"/>
          </a:xfrm>
          <a:custGeom>
            <a:avLst/>
            <a:gdLst/>
            <a:ahLst/>
            <a:cxnLst/>
            <a:rect l="l" t="t" r="r" b="b"/>
            <a:pathLst>
              <a:path w="100853" h="105335" extrusionOk="0">
                <a:moveTo>
                  <a:pt x="0" y="0"/>
                </a:moveTo>
                <a:cubicBezTo>
                  <a:pt x="21840" y="3639"/>
                  <a:pt x="26406" y="39826"/>
                  <a:pt x="24204" y="61857"/>
                </a:cubicBezTo>
                <a:cubicBezTo>
                  <a:pt x="23517" y="68731"/>
                  <a:pt x="22037" y="76889"/>
                  <a:pt x="16584" y="81131"/>
                </a:cubicBezTo>
                <a:cubicBezTo>
                  <a:pt x="14044" y="83107"/>
                  <a:pt x="8505" y="87811"/>
                  <a:pt x="7620" y="84717"/>
                </a:cubicBezTo>
                <a:cubicBezTo>
                  <a:pt x="4261" y="72968"/>
                  <a:pt x="31366" y="75481"/>
                  <a:pt x="43479" y="77097"/>
                </a:cubicBezTo>
                <a:cubicBezTo>
                  <a:pt x="52590" y="78312"/>
                  <a:pt x="62287" y="77268"/>
                  <a:pt x="70821" y="80682"/>
                </a:cubicBezTo>
                <a:cubicBezTo>
                  <a:pt x="82846" y="85493"/>
                  <a:pt x="89266" y="99548"/>
                  <a:pt x="100853" y="10533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06" name="Google Shape;206;p29"/>
          <p:cNvSpPr/>
          <p:nvPr/>
        </p:nvSpPr>
        <p:spPr>
          <a:xfrm>
            <a:off x="6253150" y="-14800"/>
            <a:ext cx="3787600" cy="2297200"/>
          </a:xfrm>
          <a:custGeom>
            <a:avLst/>
            <a:gdLst/>
            <a:ahLst/>
            <a:cxnLst/>
            <a:rect l="l" t="t" r="r" b="b"/>
            <a:pathLst>
              <a:path w="151504" h="91888" extrusionOk="0">
                <a:moveTo>
                  <a:pt x="0" y="0"/>
                </a:moveTo>
                <a:cubicBezTo>
                  <a:pt x="10545" y="23724"/>
                  <a:pt x="49094" y="24734"/>
                  <a:pt x="74856" y="21516"/>
                </a:cubicBezTo>
                <a:cubicBezTo>
                  <a:pt x="84510" y="20310"/>
                  <a:pt x="94842" y="20490"/>
                  <a:pt x="103543" y="16137"/>
                </a:cubicBezTo>
                <a:cubicBezTo>
                  <a:pt x="106195" y="14810"/>
                  <a:pt x="111016" y="11880"/>
                  <a:pt x="109370" y="9413"/>
                </a:cubicBezTo>
                <a:cubicBezTo>
                  <a:pt x="108124" y="7544"/>
                  <a:pt x="104892" y="8965"/>
                  <a:pt x="102646" y="8965"/>
                </a:cubicBezTo>
                <a:cubicBezTo>
                  <a:pt x="100681" y="8965"/>
                  <a:pt x="97205" y="7934"/>
                  <a:pt x="96819" y="9861"/>
                </a:cubicBezTo>
                <a:cubicBezTo>
                  <a:pt x="96086" y="13527"/>
                  <a:pt x="96834" y="17358"/>
                  <a:pt x="96371" y="21067"/>
                </a:cubicBezTo>
                <a:cubicBezTo>
                  <a:pt x="95237" y="30141"/>
                  <a:pt x="95591" y="39779"/>
                  <a:pt x="98612" y="48410"/>
                </a:cubicBezTo>
                <a:cubicBezTo>
                  <a:pt x="106152" y="69951"/>
                  <a:pt x="129362" y="86356"/>
                  <a:pt x="151504" y="9188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bg>
      <p:bgPr>
        <a:solidFill>
          <a:schemeClr val="accent3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>
            <a:spLocks noGrp="1"/>
          </p:cNvSpPr>
          <p:nvPr>
            <p:ph type="title"/>
          </p:nvPr>
        </p:nvSpPr>
        <p:spPr>
          <a:xfrm>
            <a:off x="5236100" y="3064525"/>
            <a:ext cx="1942200" cy="4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500" b="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500" b="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500" b="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500" b="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500" b="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500" b="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500" b="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500" b="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500" b="0"/>
            </a:lvl9pPr>
          </a:lstStyle>
          <a:p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1"/>
          </p:nvPr>
        </p:nvSpPr>
        <p:spPr>
          <a:xfrm>
            <a:off x="1687200" y="1673938"/>
            <a:ext cx="5769600" cy="13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0"/>
          <p:cNvSpPr/>
          <p:nvPr/>
        </p:nvSpPr>
        <p:spPr>
          <a:xfrm flipH="1">
            <a:off x="-688575" y="-1074575"/>
            <a:ext cx="10589125" cy="8051618"/>
          </a:xfrm>
          <a:custGeom>
            <a:avLst/>
            <a:gdLst/>
            <a:ahLst/>
            <a:cxnLst/>
            <a:rect l="l" t="t" r="r" b="b"/>
            <a:pathLst>
              <a:path w="397527" h="242245" extrusionOk="0">
                <a:moveTo>
                  <a:pt x="8763" y="70798"/>
                </a:moveTo>
                <a:cubicBezTo>
                  <a:pt x="7357" y="63770"/>
                  <a:pt x="12336" y="53143"/>
                  <a:pt x="19431" y="52129"/>
                </a:cubicBezTo>
                <a:cubicBezTo>
                  <a:pt x="30083" y="50607"/>
                  <a:pt x="52780" y="59286"/>
                  <a:pt x="47244" y="68512"/>
                </a:cubicBezTo>
                <a:cubicBezTo>
                  <a:pt x="45806" y="70908"/>
                  <a:pt x="41558" y="69247"/>
                  <a:pt x="38862" y="68512"/>
                </a:cubicBezTo>
                <a:cubicBezTo>
                  <a:pt x="26486" y="65137"/>
                  <a:pt x="28981" y="37728"/>
                  <a:pt x="39243" y="30031"/>
                </a:cubicBezTo>
                <a:cubicBezTo>
                  <a:pt x="43815" y="26602"/>
                  <a:pt x="51392" y="27256"/>
                  <a:pt x="56388" y="30031"/>
                </a:cubicBezTo>
                <a:cubicBezTo>
                  <a:pt x="61434" y="32834"/>
                  <a:pt x="64773" y="38110"/>
                  <a:pt x="69723" y="41080"/>
                </a:cubicBezTo>
                <a:cubicBezTo>
                  <a:pt x="80304" y="47429"/>
                  <a:pt x="94199" y="49215"/>
                  <a:pt x="106299" y="46795"/>
                </a:cubicBezTo>
                <a:cubicBezTo>
                  <a:pt x="113177" y="45419"/>
                  <a:pt x="119998" y="41357"/>
                  <a:pt x="124206" y="35746"/>
                </a:cubicBezTo>
                <a:cubicBezTo>
                  <a:pt x="129710" y="28407"/>
                  <a:pt x="128989" y="17558"/>
                  <a:pt x="134493" y="10219"/>
                </a:cubicBezTo>
                <a:cubicBezTo>
                  <a:pt x="141098" y="1412"/>
                  <a:pt x="155285" y="-1275"/>
                  <a:pt x="166116" y="694"/>
                </a:cubicBezTo>
                <a:cubicBezTo>
                  <a:pt x="174177" y="2160"/>
                  <a:pt x="183564" y="2902"/>
                  <a:pt x="189357" y="8695"/>
                </a:cubicBezTo>
                <a:cubicBezTo>
                  <a:pt x="198399" y="17737"/>
                  <a:pt x="200230" y="33541"/>
                  <a:pt x="211074" y="40318"/>
                </a:cubicBezTo>
                <a:cubicBezTo>
                  <a:pt x="220370" y="46128"/>
                  <a:pt x="232497" y="46033"/>
                  <a:pt x="243459" y="46033"/>
                </a:cubicBezTo>
                <a:cubicBezTo>
                  <a:pt x="251876" y="46033"/>
                  <a:pt x="261388" y="48077"/>
                  <a:pt x="268605" y="43747"/>
                </a:cubicBezTo>
                <a:cubicBezTo>
                  <a:pt x="275950" y="39340"/>
                  <a:pt x="282590" y="23733"/>
                  <a:pt x="275463" y="18982"/>
                </a:cubicBezTo>
                <a:cubicBezTo>
                  <a:pt x="271691" y="16468"/>
                  <a:pt x="266633" y="16816"/>
                  <a:pt x="262128" y="16315"/>
                </a:cubicBezTo>
                <a:cubicBezTo>
                  <a:pt x="256288" y="15666"/>
                  <a:pt x="249303" y="14694"/>
                  <a:pt x="244602" y="18220"/>
                </a:cubicBezTo>
                <a:cubicBezTo>
                  <a:pt x="242447" y="19836"/>
                  <a:pt x="243016" y="23564"/>
                  <a:pt x="243459" y="26221"/>
                </a:cubicBezTo>
                <a:cubicBezTo>
                  <a:pt x="244774" y="34113"/>
                  <a:pt x="261146" y="31133"/>
                  <a:pt x="267462" y="26221"/>
                </a:cubicBezTo>
                <a:cubicBezTo>
                  <a:pt x="275055" y="20315"/>
                  <a:pt x="281287" y="12799"/>
                  <a:pt x="288798" y="6790"/>
                </a:cubicBezTo>
                <a:cubicBezTo>
                  <a:pt x="294950" y="1869"/>
                  <a:pt x="304730" y="4319"/>
                  <a:pt x="312420" y="6028"/>
                </a:cubicBezTo>
                <a:cubicBezTo>
                  <a:pt x="330384" y="10020"/>
                  <a:pt x="346482" y="20236"/>
                  <a:pt x="364236" y="25078"/>
                </a:cubicBezTo>
                <a:cubicBezTo>
                  <a:pt x="374762" y="27949"/>
                  <a:pt x="398034" y="28982"/>
                  <a:pt x="396240" y="18220"/>
                </a:cubicBezTo>
                <a:cubicBezTo>
                  <a:pt x="395956" y="16516"/>
                  <a:pt x="392176" y="15215"/>
                  <a:pt x="391287" y="16696"/>
                </a:cubicBezTo>
                <a:cubicBezTo>
                  <a:pt x="389050" y="20424"/>
                  <a:pt x="389453" y="25313"/>
                  <a:pt x="389763" y="29650"/>
                </a:cubicBezTo>
                <a:cubicBezTo>
                  <a:pt x="390637" y="41891"/>
                  <a:pt x="403537" y="58560"/>
                  <a:pt x="393954" y="66226"/>
                </a:cubicBezTo>
                <a:cubicBezTo>
                  <a:pt x="385055" y="73346"/>
                  <a:pt x="372020" y="59883"/>
                  <a:pt x="360807" y="57844"/>
                </a:cubicBezTo>
                <a:cubicBezTo>
                  <a:pt x="351897" y="56224"/>
                  <a:pt x="341394" y="58808"/>
                  <a:pt x="334518" y="64702"/>
                </a:cubicBezTo>
                <a:cubicBezTo>
                  <a:pt x="330507" y="68140"/>
                  <a:pt x="331196" y="75081"/>
                  <a:pt x="331851" y="80323"/>
                </a:cubicBezTo>
                <a:cubicBezTo>
                  <a:pt x="332445" y="85078"/>
                  <a:pt x="336477" y="88773"/>
                  <a:pt x="339471" y="92515"/>
                </a:cubicBezTo>
                <a:cubicBezTo>
                  <a:pt x="351008" y="106936"/>
                  <a:pt x="369766" y="123255"/>
                  <a:pt x="365760" y="141283"/>
                </a:cubicBezTo>
                <a:cubicBezTo>
                  <a:pt x="365069" y="144392"/>
                  <a:pt x="360019" y="146100"/>
                  <a:pt x="356997" y="145093"/>
                </a:cubicBezTo>
                <a:cubicBezTo>
                  <a:pt x="354490" y="144257"/>
                  <a:pt x="350839" y="140730"/>
                  <a:pt x="352425" y="138616"/>
                </a:cubicBezTo>
                <a:cubicBezTo>
                  <a:pt x="356952" y="132580"/>
                  <a:pt x="369113" y="147529"/>
                  <a:pt x="368046" y="154999"/>
                </a:cubicBezTo>
                <a:cubicBezTo>
                  <a:pt x="366749" y="164076"/>
                  <a:pt x="354376" y="167770"/>
                  <a:pt x="345948" y="171382"/>
                </a:cubicBezTo>
                <a:cubicBezTo>
                  <a:pt x="339770" y="174030"/>
                  <a:pt x="337494" y="183381"/>
                  <a:pt x="338328" y="190051"/>
                </a:cubicBezTo>
                <a:cubicBezTo>
                  <a:pt x="339605" y="200266"/>
                  <a:pt x="348240" y="210135"/>
                  <a:pt x="357759" y="214054"/>
                </a:cubicBezTo>
                <a:cubicBezTo>
                  <a:pt x="363517" y="216425"/>
                  <a:pt x="370265" y="215551"/>
                  <a:pt x="376047" y="217864"/>
                </a:cubicBezTo>
                <a:cubicBezTo>
                  <a:pt x="380759" y="219749"/>
                  <a:pt x="385653" y="226003"/>
                  <a:pt x="384048" y="230818"/>
                </a:cubicBezTo>
                <a:cubicBezTo>
                  <a:pt x="381758" y="237687"/>
                  <a:pt x="371065" y="238164"/>
                  <a:pt x="363855" y="238819"/>
                </a:cubicBezTo>
                <a:cubicBezTo>
                  <a:pt x="349816" y="240095"/>
                  <a:pt x="333804" y="245813"/>
                  <a:pt x="321564" y="238819"/>
                </a:cubicBezTo>
                <a:cubicBezTo>
                  <a:pt x="306766" y="230363"/>
                  <a:pt x="302755" y="210104"/>
                  <a:pt x="290703" y="198052"/>
                </a:cubicBezTo>
                <a:cubicBezTo>
                  <a:pt x="282939" y="190288"/>
                  <a:pt x="272376" y="185610"/>
                  <a:pt x="262128" y="181669"/>
                </a:cubicBezTo>
                <a:cubicBezTo>
                  <a:pt x="250674" y="177264"/>
                  <a:pt x="236724" y="172400"/>
                  <a:pt x="225552" y="177478"/>
                </a:cubicBezTo>
                <a:cubicBezTo>
                  <a:pt x="217986" y="180917"/>
                  <a:pt x="208756" y="188682"/>
                  <a:pt x="209931" y="196909"/>
                </a:cubicBezTo>
                <a:cubicBezTo>
                  <a:pt x="210967" y="204163"/>
                  <a:pt x="224562" y="211615"/>
                  <a:pt x="229743" y="206434"/>
                </a:cubicBezTo>
                <a:cubicBezTo>
                  <a:pt x="237848" y="198329"/>
                  <a:pt x="231849" y="180905"/>
                  <a:pt x="224028" y="172525"/>
                </a:cubicBezTo>
                <a:cubicBezTo>
                  <a:pt x="215266" y="163137"/>
                  <a:pt x="202883" y="155655"/>
                  <a:pt x="190119" y="154237"/>
                </a:cubicBezTo>
                <a:cubicBezTo>
                  <a:pt x="179646" y="153073"/>
                  <a:pt x="168183" y="164478"/>
                  <a:pt x="166116" y="174811"/>
                </a:cubicBezTo>
                <a:cubicBezTo>
                  <a:pt x="164265" y="184068"/>
                  <a:pt x="170553" y="196789"/>
                  <a:pt x="163449" y="203005"/>
                </a:cubicBezTo>
                <a:cubicBezTo>
                  <a:pt x="154096" y="211189"/>
                  <a:pt x="140415" y="212357"/>
                  <a:pt x="128778" y="216721"/>
                </a:cubicBezTo>
                <a:cubicBezTo>
                  <a:pt x="110379" y="223621"/>
                  <a:pt x="88746" y="228650"/>
                  <a:pt x="70104" y="222436"/>
                </a:cubicBezTo>
                <a:cubicBezTo>
                  <a:pt x="67357" y="221520"/>
                  <a:pt x="64411" y="218452"/>
                  <a:pt x="64770" y="215578"/>
                </a:cubicBezTo>
                <a:cubicBezTo>
                  <a:pt x="65968" y="205997"/>
                  <a:pt x="77216" y="200592"/>
                  <a:pt x="81534" y="191956"/>
                </a:cubicBezTo>
                <a:cubicBezTo>
                  <a:pt x="86143" y="182738"/>
                  <a:pt x="85620" y="169482"/>
                  <a:pt x="79629" y="161095"/>
                </a:cubicBezTo>
                <a:cubicBezTo>
                  <a:pt x="72614" y="151273"/>
                  <a:pt x="54294" y="149773"/>
                  <a:pt x="43815" y="155761"/>
                </a:cubicBezTo>
                <a:cubicBezTo>
                  <a:pt x="38445" y="158830"/>
                  <a:pt x="31654" y="172074"/>
                  <a:pt x="37719" y="173287"/>
                </a:cubicBezTo>
                <a:cubicBezTo>
                  <a:pt x="39449" y="173633"/>
                  <a:pt x="40880" y="171679"/>
                  <a:pt x="42291" y="170620"/>
                </a:cubicBezTo>
                <a:cubicBezTo>
                  <a:pt x="48655" y="165847"/>
                  <a:pt x="49149" y="155716"/>
                  <a:pt x="49149" y="147760"/>
                </a:cubicBezTo>
                <a:cubicBezTo>
                  <a:pt x="49149" y="138259"/>
                  <a:pt x="48701" y="128299"/>
                  <a:pt x="44958" y="119566"/>
                </a:cubicBezTo>
                <a:cubicBezTo>
                  <a:pt x="40525" y="109222"/>
                  <a:pt x="32445" y="99937"/>
                  <a:pt x="22860" y="94039"/>
                </a:cubicBezTo>
                <a:cubicBezTo>
                  <a:pt x="14748" y="89047"/>
                  <a:pt x="2310" y="86135"/>
                  <a:pt x="0" y="76894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11" name="Google Shape;211;p30"/>
          <p:cNvSpPr/>
          <p:nvPr/>
        </p:nvSpPr>
        <p:spPr>
          <a:xfrm rot="5164503">
            <a:off x="736767" y="639227"/>
            <a:ext cx="879405" cy="727673"/>
          </a:xfrm>
          <a:custGeom>
            <a:avLst/>
            <a:gdLst/>
            <a:ahLst/>
            <a:cxnLst/>
            <a:rect l="l" t="t" r="r" b="b"/>
            <a:pathLst>
              <a:path w="40130" h="33206" extrusionOk="0">
                <a:moveTo>
                  <a:pt x="29100" y="0"/>
                </a:moveTo>
                <a:cubicBezTo>
                  <a:pt x="28453" y="0"/>
                  <a:pt x="28223" y="996"/>
                  <a:pt x="28788" y="1382"/>
                </a:cubicBezTo>
                <a:cubicBezTo>
                  <a:pt x="29855" y="2149"/>
                  <a:pt x="31023" y="2783"/>
                  <a:pt x="32224" y="3350"/>
                </a:cubicBezTo>
                <a:cubicBezTo>
                  <a:pt x="28821" y="3717"/>
                  <a:pt x="25285" y="4784"/>
                  <a:pt x="22283" y="5952"/>
                </a:cubicBezTo>
                <a:cubicBezTo>
                  <a:pt x="18247" y="7520"/>
                  <a:pt x="14411" y="9721"/>
                  <a:pt x="11075" y="12490"/>
                </a:cubicBezTo>
                <a:cubicBezTo>
                  <a:pt x="5571" y="17093"/>
                  <a:pt x="1" y="25366"/>
                  <a:pt x="1068" y="32905"/>
                </a:cubicBezTo>
                <a:cubicBezTo>
                  <a:pt x="1100" y="33112"/>
                  <a:pt x="1262" y="33205"/>
                  <a:pt x="1437" y="33205"/>
                </a:cubicBezTo>
                <a:cubicBezTo>
                  <a:pt x="1627" y="33205"/>
                  <a:pt x="1833" y="33096"/>
                  <a:pt x="1902" y="32905"/>
                </a:cubicBezTo>
                <a:cubicBezTo>
                  <a:pt x="2970" y="29235"/>
                  <a:pt x="3670" y="25799"/>
                  <a:pt x="5705" y="22464"/>
                </a:cubicBezTo>
                <a:cubicBezTo>
                  <a:pt x="7706" y="19228"/>
                  <a:pt x="10375" y="16259"/>
                  <a:pt x="13444" y="13958"/>
                </a:cubicBezTo>
                <a:cubicBezTo>
                  <a:pt x="16646" y="11556"/>
                  <a:pt x="20315" y="9921"/>
                  <a:pt x="24185" y="8754"/>
                </a:cubicBezTo>
                <a:cubicBezTo>
                  <a:pt x="27387" y="7787"/>
                  <a:pt x="30656" y="7453"/>
                  <a:pt x="33892" y="6919"/>
                </a:cubicBezTo>
                <a:lnTo>
                  <a:pt x="33892" y="6919"/>
                </a:lnTo>
                <a:cubicBezTo>
                  <a:pt x="32324" y="8687"/>
                  <a:pt x="31056" y="10722"/>
                  <a:pt x="30489" y="12823"/>
                </a:cubicBezTo>
                <a:cubicBezTo>
                  <a:pt x="30270" y="13634"/>
                  <a:pt x="30929" y="14215"/>
                  <a:pt x="31597" y="14215"/>
                </a:cubicBezTo>
                <a:cubicBezTo>
                  <a:pt x="31945" y="14215"/>
                  <a:pt x="32295" y="14057"/>
                  <a:pt x="32524" y="13691"/>
                </a:cubicBezTo>
                <a:cubicBezTo>
                  <a:pt x="33558" y="12056"/>
                  <a:pt x="34325" y="10355"/>
                  <a:pt x="35559" y="8854"/>
                </a:cubicBezTo>
                <a:cubicBezTo>
                  <a:pt x="36694" y="7453"/>
                  <a:pt x="38028" y="6319"/>
                  <a:pt x="39429" y="5185"/>
                </a:cubicBezTo>
                <a:cubicBezTo>
                  <a:pt x="40129" y="4618"/>
                  <a:pt x="39729" y="3417"/>
                  <a:pt x="38929" y="3250"/>
                </a:cubicBezTo>
                <a:cubicBezTo>
                  <a:pt x="35593" y="2483"/>
                  <a:pt x="32524" y="1182"/>
                  <a:pt x="29355" y="48"/>
                </a:cubicBezTo>
                <a:cubicBezTo>
                  <a:pt x="29264" y="15"/>
                  <a:pt x="29179" y="0"/>
                  <a:pt x="291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0"/>
          <p:cNvSpPr/>
          <p:nvPr/>
        </p:nvSpPr>
        <p:spPr>
          <a:xfrm rot="-4696254">
            <a:off x="6610319" y="158045"/>
            <a:ext cx="435234" cy="1161303"/>
          </a:xfrm>
          <a:custGeom>
            <a:avLst/>
            <a:gdLst/>
            <a:ahLst/>
            <a:cxnLst/>
            <a:rect l="l" t="t" r="r" b="b"/>
            <a:pathLst>
              <a:path w="19860" h="52991" extrusionOk="0">
                <a:moveTo>
                  <a:pt x="18133" y="1"/>
                </a:moveTo>
                <a:cubicBezTo>
                  <a:pt x="18027" y="1"/>
                  <a:pt x="17921" y="13"/>
                  <a:pt x="17817" y="38"/>
                </a:cubicBezTo>
                <a:cubicBezTo>
                  <a:pt x="15281" y="672"/>
                  <a:pt x="12780" y="1306"/>
                  <a:pt x="10244" y="1973"/>
                </a:cubicBezTo>
                <a:cubicBezTo>
                  <a:pt x="8729" y="2335"/>
                  <a:pt x="8710" y="4909"/>
                  <a:pt x="10413" y="4909"/>
                </a:cubicBezTo>
                <a:cubicBezTo>
                  <a:pt x="10434" y="4909"/>
                  <a:pt x="10456" y="4909"/>
                  <a:pt x="10478" y="4908"/>
                </a:cubicBezTo>
                <a:cubicBezTo>
                  <a:pt x="11545" y="4875"/>
                  <a:pt x="12546" y="4775"/>
                  <a:pt x="13547" y="4541"/>
                </a:cubicBezTo>
                <a:lnTo>
                  <a:pt x="13547" y="4541"/>
                </a:lnTo>
                <a:cubicBezTo>
                  <a:pt x="4841" y="17050"/>
                  <a:pt x="71" y="33328"/>
                  <a:pt x="4007" y="48373"/>
                </a:cubicBezTo>
                <a:cubicBezTo>
                  <a:pt x="3340" y="47906"/>
                  <a:pt x="2672" y="47472"/>
                  <a:pt x="1972" y="47105"/>
                </a:cubicBezTo>
                <a:cubicBezTo>
                  <a:pt x="1768" y="46994"/>
                  <a:pt x="1567" y="46944"/>
                  <a:pt x="1380" y="46944"/>
                </a:cubicBezTo>
                <a:cubicBezTo>
                  <a:pt x="558" y="46944"/>
                  <a:pt x="0" y="47897"/>
                  <a:pt x="571" y="48739"/>
                </a:cubicBezTo>
                <a:cubicBezTo>
                  <a:pt x="1672" y="50274"/>
                  <a:pt x="3340" y="51508"/>
                  <a:pt x="4774" y="52709"/>
                </a:cubicBezTo>
                <a:cubicBezTo>
                  <a:pt x="5022" y="52906"/>
                  <a:pt x="5294" y="52991"/>
                  <a:pt x="5563" y="52991"/>
                </a:cubicBezTo>
                <a:cubicBezTo>
                  <a:pt x="6344" y="52991"/>
                  <a:pt x="7101" y="52277"/>
                  <a:pt x="7176" y="51508"/>
                </a:cubicBezTo>
                <a:cubicBezTo>
                  <a:pt x="7376" y="49673"/>
                  <a:pt x="8110" y="48106"/>
                  <a:pt x="9411" y="46805"/>
                </a:cubicBezTo>
                <a:cubicBezTo>
                  <a:pt x="10505" y="45684"/>
                  <a:pt x="9502" y="44034"/>
                  <a:pt x="8296" y="44034"/>
                </a:cubicBezTo>
                <a:cubicBezTo>
                  <a:pt x="7958" y="44034"/>
                  <a:pt x="7604" y="44163"/>
                  <a:pt x="7276" y="44470"/>
                </a:cubicBezTo>
                <a:cubicBezTo>
                  <a:pt x="6542" y="45170"/>
                  <a:pt x="5908" y="46004"/>
                  <a:pt x="5408" y="46871"/>
                </a:cubicBezTo>
                <a:cubicBezTo>
                  <a:pt x="4440" y="39600"/>
                  <a:pt x="4440" y="32361"/>
                  <a:pt x="6142" y="25089"/>
                </a:cubicBezTo>
                <a:cubicBezTo>
                  <a:pt x="7909" y="17617"/>
                  <a:pt x="11245" y="10179"/>
                  <a:pt x="16249" y="4241"/>
                </a:cubicBezTo>
                <a:lnTo>
                  <a:pt x="16249" y="4241"/>
                </a:lnTo>
                <a:cubicBezTo>
                  <a:pt x="16215" y="4808"/>
                  <a:pt x="16215" y="5408"/>
                  <a:pt x="16249" y="6009"/>
                </a:cubicBezTo>
                <a:cubicBezTo>
                  <a:pt x="16328" y="7198"/>
                  <a:pt x="17183" y="7769"/>
                  <a:pt x="18023" y="7769"/>
                </a:cubicBezTo>
                <a:cubicBezTo>
                  <a:pt x="18951" y="7769"/>
                  <a:pt x="19860" y="7072"/>
                  <a:pt x="19685" y="5742"/>
                </a:cubicBezTo>
                <a:cubicBezTo>
                  <a:pt x="19518" y="4374"/>
                  <a:pt x="19551" y="3073"/>
                  <a:pt x="19718" y="1706"/>
                </a:cubicBezTo>
                <a:cubicBezTo>
                  <a:pt x="19837" y="813"/>
                  <a:pt x="19001" y="1"/>
                  <a:pt x="1813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0"/>
          <p:cNvSpPr/>
          <p:nvPr/>
        </p:nvSpPr>
        <p:spPr>
          <a:xfrm rot="-9899998" flipH="1">
            <a:off x="5650707" y="4342725"/>
            <a:ext cx="506673" cy="513379"/>
          </a:xfrm>
          <a:custGeom>
            <a:avLst/>
            <a:gdLst/>
            <a:ahLst/>
            <a:cxnLst/>
            <a:rect l="l" t="t" r="r" b="b"/>
            <a:pathLst>
              <a:path w="23118" h="23424" extrusionOk="0">
                <a:moveTo>
                  <a:pt x="14929" y="0"/>
                </a:moveTo>
                <a:cubicBezTo>
                  <a:pt x="14297" y="0"/>
                  <a:pt x="13819" y="756"/>
                  <a:pt x="14345" y="1282"/>
                </a:cubicBezTo>
                <a:cubicBezTo>
                  <a:pt x="14845" y="1782"/>
                  <a:pt x="15446" y="2216"/>
                  <a:pt x="16079" y="2583"/>
                </a:cubicBezTo>
                <a:cubicBezTo>
                  <a:pt x="7907" y="6052"/>
                  <a:pt x="868" y="14158"/>
                  <a:pt x="35" y="22998"/>
                </a:cubicBezTo>
                <a:cubicBezTo>
                  <a:pt x="0" y="23291"/>
                  <a:pt x="188" y="23423"/>
                  <a:pt x="401" y="23423"/>
                </a:cubicBezTo>
                <a:cubicBezTo>
                  <a:pt x="600" y="23423"/>
                  <a:pt x="821" y="23307"/>
                  <a:pt x="902" y="23098"/>
                </a:cubicBezTo>
                <a:cubicBezTo>
                  <a:pt x="4304" y="14992"/>
                  <a:pt x="9541" y="8787"/>
                  <a:pt x="17547" y="5385"/>
                </a:cubicBezTo>
                <a:lnTo>
                  <a:pt x="17547" y="5385"/>
                </a:lnTo>
                <a:cubicBezTo>
                  <a:pt x="17213" y="6052"/>
                  <a:pt x="16947" y="6753"/>
                  <a:pt x="16780" y="7486"/>
                </a:cubicBezTo>
                <a:cubicBezTo>
                  <a:pt x="16539" y="8530"/>
                  <a:pt x="17408" y="9211"/>
                  <a:pt x="18227" y="9211"/>
                </a:cubicBezTo>
                <a:cubicBezTo>
                  <a:pt x="18769" y="9211"/>
                  <a:pt x="19289" y="8912"/>
                  <a:pt x="19448" y="8220"/>
                </a:cubicBezTo>
                <a:cubicBezTo>
                  <a:pt x="19815" y="6519"/>
                  <a:pt x="20716" y="5085"/>
                  <a:pt x="22150" y="4084"/>
                </a:cubicBezTo>
                <a:cubicBezTo>
                  <a:pt x="23051" y="3517"/>
                  <a:pt x="23118" y="1782"/>
                  <a:pt x="21850" y="1582"/>
                </a:cubicBezTo>
                <a:cubicBezTo>
                  <a:pt x="19548" y="1215"/>
                  <a:pt x="17347" y="415"/>
                  <a:pt x="15079" y="14"/>
                </a:cubicBezTo>
                <a:cubicBezTo>
                  <a:pt x="15028" y="5"/>
                  <a:pt x="14978" y="0"/>
                  <a:pt x="1492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 rot="391151">
            <a:off x="5855051" y="-44364"/>
            <a:ext cx="3599018" cy="1290927"/>
          </a:xfrm>
          <a:custGeom>
            <a:avLst/>
            <a:gdLst/>
            <a:ahLst/>
            <a:cxnLst/>
            <a:rect l="l" t="t" r="r" b="b"/>
            <a:pathLst>
              <a:path w="135304" h="48532" extrusionOk="0">
                <a:moveTo>
                  <a:pt x="15360" y="0"/>
                </a:moveTo>
                <a:cubicBezTo>
                  <a:pt x="4729" y="3190"/>
                  <a:pt x="-5930" y="26512"/>
                  <a:pt x="4071" y="31327"/>
                </a:cubicBezTo>
                <a:cubicBezTo>
                  <a:pt x="15728" y="36940"/>
                  <a:pt x="30668" y="28358"/>
                  <a:pt x="41606" y="21449"/>
                </a:cubicBezTo>
                <a:cubicBezTo>
                  <a:pt x="46689" y="18238"/>
                  <a:pt x="53538" y="11904"/>
                  <a:pt x="58540" y="15240"/>
                </a:cubicBezTo>
                <a:cubicBezTo>
                  <a:pt x="67690" y="21342"/>
                  <a:pt x="42079" y="44536"/>
                  <a:pt x="52613" y="47696"/>
                </a:cubicBezTo>
                <a:cubicBezTo>
                  <a:pt x="64984" y="51408"/>
                  <a:pt x="78020" y="41201"/>
                  <a:pt x="89020" y="34431"/>
                </a:cubicBezTo>
                <a:cubicBezTo>
                  <a:pt x="96646" y="29738"/>
                  <a:pt x="105926" y="28517"/>
                  <a:pt x="114420" y="25682"/>
                </a:cubicBezTo>
                <a:cubicBezTo>
                  <a:pt x="119376" y="24028"/>
                  <a:pt x="124703" y="20363"/>
                  <a:pt x="129660" y="22014"/>
                </a:cubicBezTo>
                <a:cubicBezTo>
                  <a:pt x="132952" y="23111"/>
                  <a:pt x="132850" y="28308"/>
                  <a:pt x="135304" y="3076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583849" y="4890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614425" y="1370125"/>
            <a:ext cx="7919400" cy="28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>
                <a:solidFill>
                  <a:srgbClr val="000000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8_1">
    <p:bg>
      <p:bgPr>
        <a:solidFill>
          <a:schemeClr val="accent3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1"/>
          <p:cNvSpPr txBox="1">
            <a:spLocks noGrp="1"/>
          </p:cNvSpPr>
          <p:nvPr>
            <p:ph type="title"/>
          </p:nvPr>
        </p:nvSpPr>
        <p:spPr>
          <a:xfrm>
            <a:off x="4052657" y="3346100"/>
            <a:ext cx="4375200" cy="4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31"/>
          <p:cNvSpPr txBox="1">
            <a:spLocks noGrp="1"/>
          </p:cNvSpPr>
          <p:nvPr>
            <p:ph type="subTitle" idx="1"/>
          </p:nvPr>
        </p:nvSpPr>
        <p:spPr>
          <a:xfrm>
            <a:off x="4052450" y="1332100"/>
            <a:ext cx="4375200" cy="16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31"/>
          <p:cNvSpPr/>
          <p:nvPr/>
        </p:nvSpPr>
        <p:spPr>
          <a:xfrm rot="-8841050" flipH="1">
            <a:off x="5628535" y="-438411"/>
            <a:ext cx="3537593" cy="1410717"/>
          </a:xfrm>
          <a:custGeom>
            <a:avLst/>
            <a:gdLst/>
            <a:ahLst/>
            <a:cxnLst/>
            <a:rect l="l" t="t" r="r" b="b"/>
            <a:pathLst>
              <a:path w="141502" h="56428" extrusionOk="0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18" name="Google Shape;218;p31"/>
          <p:cNvSpPr/>
          <p:nvPr/>
        </p:nvSpPr>
        <p:spPr>
          <a:xfrm rot="10291405" flipH="1">
            <a:off x="5602620" y="3607722"/>
            <a:ext cx="3681415" cy="1777865"/>
          </a:xfrm>
          <a:custGeom>
            <a:avLst/>
            <a:gdLst/>
            <a:ahLst/>
            <a:cxnLst/>
            <a:rect l="l" t="t" r="r" b="b"/>
            <a:pathLst>
              <a:path w="141502" h="56428" extrusionOk="0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>
            <a:spLocks noGrp="1"/>
          </p:cNvSpPr>
          <p:nvPr>
            <p:ph type="subTitle" idx="1"/>
          </p:nvPr>
        </p:nvSpPr>
        <p:spPr>
          <a:xfrm>
            <a:off x="1942208" y="4103663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1" name="Google Shape;221;p32"/>
          <p:cNvSpPr txBox="1">
            <a:spLocks noGrp="1"/>
          </p:cNvSpPr>
          <p:nvPr>
            <p:ph type="subTitle" idx="2"/>
          </p:nvPr>
        </p:nvSpPr>
        <p:spPr>
          <a:xfrm>
            <a:off x="4831583" y="4103663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2" name="Google Shape;222;p32"/>
          <p:cNvSpPr txBox="1">
            <a:spLocks noGrp="1"/>
          </p:cNvSpPr>
          <p:nvPr>
            <p:ph type="title" hasCustomPrompt="1"/>
          </p:nvPr>
        </p:nvSpPr>
        <p:spPr>
          <a:xfrm>
            <a:off x="2348913" y="1496639"/>
            <a:ext cx="15498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3" name="Google Shape;223;p32"/>
          <p:cNvSpPr txBox="1">
            <a:spLocks noGrp="1"/>
          </p:cNvSpPr>
          <p:nvPr>
            <p:ph type="title" idx="3" hasCustomPrompt="1"/>
          </p:nvPr>
        </p:nvSpPr>
        <p:spPr>
          <a:xfrm>
            <a:off x="5242306" y="1529228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4" name="Google Shape;224;p32"/>
          <p:cNvSpPr txBox="1">
            <a:spLocks noGrp="1"/>
          </p:cNvSpPr>
          <p:nvPr>
            <p:ph type="title" idx="4" hasCustomPrompt="1"/>
          </p:nvPr>
        </p:nvSpPr>
        <p:spPr>
          <a:xfrm>
            <a:off x="2349156" y="3227857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5" name="Google Shape;225;p32"/>
          <p:cNvSpPr txBox="1">
            <a:spLocks noGrp="1"/>
          </p:cNvSpPr>
          <p:nvPr>
            <p:ph type="title" idx="5" hasCustomPrompt="1"/>
          </p:nvPr>
        </p:nvSpPr>
        <p:spPr>
          <a:xfrm>
            <a:off x="5242549" y="3227857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6" name="Google Shape;226;p32"/>
          <p:cNvSpPr txBox="1">
            <a:spLocks noGrp="1"/>
          </p:cNvSpPr>
          <p:nvPr>
            <p:ph type="subTitle" idx="6"/>
          </p:nvPr>
        </p:nvSpPr>
        <p:spPr>
          <a:xfrm>
            <a:off x="1822938" y="1975720"/>
            <a:ext cx="2602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subTitle" idx="7"/>
          </p:nvPr>
        </p:nvSpPr>
        <p:spPr>
          <a:xfrm>
            <a:off x="4743438" y="1975720"/>
            <a:ext cx="25401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>
            <a:endParaRPr/>
          </a:p>
        </p:txBody>
      </p:sp>
      <p:sp>
        <p:nvSpPr>
          <p:cNvPr id="228" name="Google Shape;228;p32"/>
          <p:cNvSpPr txBox="1">
            <a:spLocks noGrp="1"/>
          </p:cNvSpPr>
          <p:nvPr>
            <p:ph type="subTitle" idx="8"/>
          </p:nvPr>
        </p:nvSpPr>
        <p:spPr>
          <a:xfrm>
            <a:off x="4719863" y="3678413"/>
            <a:ext cx="2602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subTitle" idx="9"/>
          </p:nvPr>
        </p:nvSpPr>
        <p:spPr>
          <a:xfrm>
            <a:off x="1941183" y="2398042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subTitle" idx="13"/>
          </p:nvPr>
        </p:nvSpPr>
        <p:spPr>
          <a:xfrm>
            <a:off x="4835583" y="2398042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subTitle" idx="14"/>
          </p:nvPr>
        </p:nvSpPr>
        <p:spPr>
          <a:xfrm>
            <a:off x="1821938" y="3678413"/>
            <a:ext cx="2602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>
            <a:endParaRPr/>
          </a:p>
        </p:txBody>
      </p:sp>
      <p:sp>
        <p:nvSpPr>
          <p:cNvPr id="232" name="Google Shape;232;p32"/>
          <p:cNvSpPr txBox="1">
            <a:spLocks noGrp="1"/>
          </p:cNvSpPr>
          <p:nvPr>
            <p:ph type="title" idx="15"/>
          </p:nvPr>
        </p:nvSpPr>
        <p:spPr>
          <a:xfrm>
            <a:off x="583849" y="48500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3" name="Google Shape;233;p32"/>
          <p:cNvSpPr/>
          <p:nvPr/>
        </p:nvSpPr>
        <p:spPr>
          <a:xfrm rot="395521">
            <a:off x="5106136" y="-114285"/>
            <a:ext cx="4323649" cy="2396077"/>
          </a:xfrm>
          <a:custGeom>
            <a:avLst/>
            <a:gdLst/>
            <a:ahLst/>
            <a:cxnLst/>
            <a:rect l="l" t="t" r="r" b="b"/>
            <a:pathLst>
              <a:path w="172944" h="95842" extrusionOk="0">
                <a:moveTo>
                  <a:pt x="1494" y="0"/>
                </a:moveTo>
                <a:cubicBezTo>
                  <a:pt x="-221" y="10291"/>
                  <a:pt x="-1267" y="21910"/>
                  <a:pt x="3399" y="31242"/>
                </a:cubicBezTo>
                <a:cubicBezTo>
                  <a:pt x="7085" y="38614"/>
                  <a:pt x="15914" y="43231"/>
                  <a:pt x="23973" y="44958"/>
                </a:cubicBezTo>
                <a:cubicBezTo>
                  <a:pt x="35431" y="47413"/>
                  <a:pt x="47909" y="45996"/>
                  <a:pt x="59025" y="42291"/>
                </a:cubicBezTo>
                <a:cubicBezTo>
                  <a:pt x="70906" y="38331"/>
                  <a:pt x="84992" y="32852"/>
                  <a:pt x="96363" y="38100"/>
                </a:cubicBezTo>
                <a:cubicBezTo>
                  <a:pt x="101993" y="40699"/>
                  <a:pt x="108830" y="43222"/>
                  <a:pt x="111603" y="48768"/>
                </a:cubicBezTo>
                <a:cubicBezTo>
                  <a:pt x="117194" y="59949"/>
                  <a:pt x="117022" y="74145"/>
                  <a:pt x="124938" y="83820"/>
                </a:cubicBezTo>
                <a:cubicBezTo>
                  <a:pt x="135133" y="96281"/>
                  <a:pt x="161559" y="100539"/>
                  <a:pt x="172944" y="89154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9_1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3"/>
          <p:cNvSpPr/>
          <p:nvPr/>
        </p:nvSpPr>
        <p:spPr>
          <a:xfrm>
            <a:off x="0" y="4782000"/>
            <a:ext cx="9144000" cy="3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3"/>
          <p:cNvSpPr txBox="1">
            <a:spLocks noGrp="1"/>
          </p:cNvSpPr>
          <p:nvPr>
            <p:ph type="title" hasCustomPrompt="1"/>
          </p:nvPr>
        </p:nvSpPr>
        <p:spPr>
          <a:xfrm>
            <a:off x="717176" y="1211363"/>
            <a:ext cx="2162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7" name="Google Shape;237;p33"/>
          <p:cNvSpPr txBox="1">
            <a:spLocks noGrp="1"/>
          </p:cNvSpPr>
          <p:nvPr>
            <p:ph type="subTitle" idx="1"/>
          </p:nvPr>
        </p:nvSpPr>
        <p:spPr>
          <a:xfrm>
            <a:off x="717405" y="1688804"/>
            <a:ext cx="216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>
            <a:endParaRPr/>
          </a:p>
        </p:txBody>
      </p:sp>
      <p:sp>
        <p:nvSpPr>
          <p:cNvPr id="238" name="Google Shape;238;p33"/>
          <p:cNvSpPr txBox="1">
            <a:spLocks noGrp="1"/>
          </p:cNvSpPr>
          <p:nvPr>
            <p:ph type="subTitle" idx="2"/>
          </p:nvPr>
        </p:nvSpPr>
        <p:spPr>
          <a:xfrm>
            <a:off x="716475" y="2145999"/>
            <a:ext cx="21621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9" name="Google Shape;239;p33"/>
          <p:cNvSpPr txBox="1">
            <a:spLocks noGrp="1"/>
          </p:cNvSpPr>
          <p:nvPr>
            <p:ph type="title" idx="3"/>
          </p:nvPr>
        </p:nvSpPr>
        <p:spPr>
          <a:xfrm>
            <a:off x="583849" y="48500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0" name="Google Shape;240;p33"/>
          <p:cNvSpPr/>
          <p:nvPr/>
        </p:nvSpPr>
        <p:spPr>
          <a:xfrm rot="5399708">
            <a:off x="7439913" y="-720696"/>
            <a:ext cx="983368" cy="2424737"/>
          </a:xfrm>
          <a:custGeom>
            <a:avLst/>
            <a:gdLst/>
            <a:ahLst/>
            <a:cxnLst/>
            <a:rect l="l" t="t" r="r" b="b"/>
            <a:pathLst>
              <a:path w="33428" h="111252" extrusionOk="0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41" name="Google Shape;241;p33"/>
          <p:cNvSpPr txBox="1">
            <a:spLocks noGrp="1"/>
          </p:cNvSpPr>
          <p:nvPr>
            <p:ph type="title" idx="4" hasCustomPrompt="1"/>
          </p:nvPr>
        </p:nvSpPr>
        <p:spPr>
          <a:xfrm>
            <a:off x="717176" y="2841925"/>
            <a:ext cx="2162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2" name="Google Shape;242;p33"/>
          <p:cNvSpPr txBox="1">
            <a:spLocks noGrp="1"/>
          </p:cNvSpPr>
          <p:nvPr>
            <p:ph type="subTitle" idx="5"/>
          </p:nvPr>
        </p:nvSpPr>
        <p:spPr>
          <a:xfrm>
            <a:off x="717405" y="3319367"/>
            <a:ext cx="216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>
            <a:endParaRPr/>
          </a:p>
        </p:txBody>
      </p:sp>
      <p:sp>
        <p:nvSpPr>
          <p:cNvPr id="243" name="Google Shape;243;p33"/>
          <p:cNvSpPr txBox="1">
            <a:spLocks noGrp="1"/>
          </p:cNvSpPr>
          <p:nvPr>
            <p:ph type="subTitle" idx="6"/>
          </p:nvPr>
        </p:nvSpPr>
        <p:spPr>
          <a:xfrm>
            <a:off x="716475" y="3776562"/>
            <a:ext cx="21621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4" name="Google Shape;244;p33"/>
          <p:cNvSpPr txBox="1">
            <a:spLocks noGrp="1"/>
          </p:cNvSpPr>
          <p:nvPr>
            <p:ph type="title" idx="7" hasCustomPrompt="1"/>
          </p:nvPr>
        </p:nvSpPr>
        <p:spPr>
          <a:xfrm>
            <a:off x="6265201" y="1211363"/>
            <a:ext cx="2162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5" name="Google Shape;245;p33"/>
          <p:cNvSpPr txBox="1">
            <a:spLocks noGrp="1"/>
          </p:cNvSpPr>
          <p:nvPr>
            <p:ph type="subTitle" idx="8"/>
          </p:nvPr>
        </p:nvSpPr>
        <p:spPr>
          <a:xfrm>
            <a:off x="6265430" y="1688804"/>
            <a:ext cx="216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>
            <a:endParaRPr/>
          </a:p>
        </p:txBody>
      </p:sp>
      <p:sp>
        <p:nvSpPr>
          <p:cNvPr id="246" name="Google Shape;246;p33"/>
          <p:cNvSpPr txBox="1">
            <a:spLocks noGrp="1"/>
          </p:cNvSpPr>
          <p:nvPr>
            <p:ph type="subTitle" idx="9"/>
          </p:nvPr>
        </p:nvSpPr>
        <p:spPr>
          <a:xfrm>
            <a:off x="6264500" y="2145999"/>
            <a:ext cx="21621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7" name="Google Shape;247;p33"/>
          <p:cNvSpPr txBox="1">
            <a:spLocks noGrp="1"/>
          </p:cNvSpPr>
          <p:nvPr>
            <p:ph type="title" idx="13" hasCustomPrompt="1"/>
          </p:nvPr>
        </p:nvSpPr>
        <p:spPr>
          <a:xfrm>
            <a:off x="6265201" y="2841925"/>
            <a:ext cx="2162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8" name="Google Shape;248;p33"/>
          <p:cNvSpPr txBox="1">
            <a:spLocks noGrp="1"/>
          </p:cNvSpPr>
          <p:nvPr>
            <p:ph type="subTitle" idx="14"/>
          </p:nvPr>
        </p:nvSpPr>
        <p:spPr>
          <a:xfrm>
            <a:off x="6265430" y="3319367"/>
            <a:ext cx="216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>
            <a:endParaRPr/>
          </a:p>
        </p:txBody>
      </p:sp>
      <p:sp>
        <p:nvSpPr>
          <p:cNvPr id="249" name="Google Shape;249;p33"/>
          <p:cNvSpPr txBox="1">
            <a:spLocks noGrp="1"/>
          </p:cNvSpPr>
          <p:nvPr>
            <p:ph type="subTitle" idx="15"/>
          </p:nvPr>
        </p:nvSpPr>
        <p:spPr>
          <a:xfrm>
            <a:off x="6264500" y="3776562"/>
            <a:ext cx="21621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0" name="Google Shape;250;p33"/>
          <p:cNvSpPr txBox="1">
            <a:spLocks noGrp="1"/>
          </p:cNvSpPr>
          <p:nvPr>
            <p:ph type="title" idx="16" hasCustomPrompt="1"/>
          </p:nvPr>
        </p:nvSpPr>
        <p:spPr>
          <a:xfrm>
            <a:off x="3491189" y="1211363"/>
            <a:ext cx="2162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1" name="Google Shape;251;p33"/>
          <p:cNvSpPr txBox="1">
            <a:spLocks noGrp="1"/>
          </p:cNvSpPr>
          <p:nvPr>
            <p:ph type="subTitle" idx="17"/>
          </p:nvPr>
        </p:nvSpPr>
        <p:spPr>
          <a:xfrm>
            <a:off x="3491418" y="1688804"/>
            <a:ext cx="216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subTitle" idx="18"/>
          </p:nvPr>
        </p:nvSpPr>
        <p:spPr>
          <a:xfrm>
            <a:off x="3490488" y="2145999"/>
            <a:ext cx="21621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3" name="Google Shape;253;p33"/>
          <p:cNvSpPr txBox="1">
            <a:spLocks noGrp="1"/>
          </p:cNvSpPr>
          <p:nvPr>
            <p:ph type="title" idx="19" hasCustomPrompt="1"/>
          </p:nvPr>
        </p:nvSpPr>
        <p:spPr>
          <a:xfrm>
            <a:off x="3491189" y="2841925"/>
            <a:ext cx="2162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4" name="Google Shape;254;p33"/>
          <p:cNvSpPr txBox="1">
            <a:spLocks noGrp="1"/>
          </p:cNvSpPr>
          <p:nvPr>
            <p:ph type="subTitle" idx="20"/>
          </p:nvPr>
        </p:nvSpPr>
        <p:spPr>
          <a:xfrm>
            <a:off x="3491418" y="3319367"/>
            <a:ext cx="2162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9pPr>
          </a:lstStyle>
          <a:p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subTitle" idx="21"/>
          </p:nvPr>
        </p:nvSpPr>
        <p:spPr>
          <a:xfrm>
            <a:off x="3490488" y="3776562"/>
            <a:ext cx="21621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6" name="Google Shape;256;p33"/>
          <p:cNvSpPr/>
          <p:nvPr/>
        </p:nvSpPr>
        <p:spPr>
          <a:xfrm rot="3628142">
            <a:off x="-1201559" y="1658336"/>
            <a:ext cx="2476530" cy="1511593"/>
          </a:xfrm>
          <a:custGeom>
            <a:avLst/>
            <a:gdLst/>
            <a:ahLst/>
            <a:cxnLst/>
            <a:rect l="l" t="t" r="r" b="b"/>
            <a:pathLst>
              <a:path w="99060" h="60463" extrusionOk="0">
                <a:moveTo>
                  <a:pt x="0" y="5980"/>
                </a:moveTo>
                <a:cubicBezTo>
                  <a:pt x="12213" y="-3180"/>
                  <a:pt x="41145" y="-2222"/>
                  <a:pt x="45339" y="12457"/>
                </a:cubicBezTo>
                <a:cubicBezTo>
                  <a:pt x="46820" y="17641"/>
                  <a:pt x="45535" y="24944"/>
                  <a:pt x="41148" y="28078"/>
                </a:cubicBezTo>
                <a:cubicBezTo>
                  <a:pt x="39089" y="29549"/>
                  <a:pt x="35164" y="27989"/>
                  <a:pt x="33909" y="25792"/>
                </a:cubicBezTo>
                <a:cubicBezTo>
                  <a:pt x="32870" y="23973"/>
                  <a:pt x="33446" y="20358"/>
                  <a:pt x="35433" y="19696"/>
                </a:cubicBezTo>
                <a:cubicBezTo>
                  <a:pt x="43656" y="16955"/>
                  <a:pt x="54831" y="18520"/>
                  <a:pt x="60960" y="24649"/>
                </a:cubicBezTo>
                <a:cubicBezTo>
                  <a:pt x="69254" y="32943"/>
                  <a:pt x="72097" y="45692"/>
                  <a:pt x="80391" y="53986"/>
                </a:cubicBezTo>
                <a:cubicBezTo>
                  <a:pt x="85049" y="58644"/>
                  <a:pt x="93169" y="57517"/>
                  <a:pt x="99060" y="60463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0">
    <p:bg>
      <p:bgPr>
        <a:solidFill>
          <a:schemeClr val="accent3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4"/>
          <p:cNvSpPr txBox="1">
            <a:spLocks noGrp="1"/>
          </p:cNvSpPr>
          <p:nvPr>
            <p:ph type="title" hasCustomPrompt="1"/>
          </p:nvPr>
        </p:nvSpPr>
        <p:spPr>
          <a:xfrm>
            <a:off x="1185325" y="527225"/>
            <a:ext cx="6773400" cy="8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9" name="Google Shape;259;p34"/>
          <p:cNvSpPr txBox="1">
            <a:spLocks noGrp="1"/>
          </p:cNvSpPr>
          <p:nvPr>
            <p:ph type="subTitle" idx="1"/>
          </p:nvPr>
        </p:nvSpPr>
        <p:spPr>
          <a:xfrm>
            <a:off x="1678600" y="1254650"/>
            <a:ext cx="57867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60" name="Google Shape;260;p34"/>
          <p:cNvSpPr txBox="1">
            <a:spLocks noGrp="1"/>
          </p:cNvSpPr>
          <p:nvPr>
            <p:ph type="title" idx="2" hasCustomPrompt="1"/>
          </p:nvPr>
        </p:nvSpPr>
        <p:spPr>
          <a:xfrm>
            <a:off x="1185325" y="1980180"/>
            <a:ext cx="6773400" cy="8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1" name="Google Shape;261;p34"/>
          <p:cNvSpPr txBox="1">
            <a:spLocks noGrp="1"/>
          </p:cNvSpPr>
          <p:nvPr>
            <p:ph type="subTitle" idx="3"/>
          </p:nvPr>
        </p:nvSpPr>
        <p:spPr>
          <a:xfrm>
            <a:off x="1678600" y="2707600"/>
            <a:ext cx="57867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62" name="Google Shape;262;p34"/>
          <p:cNvSpPr txBox="1">
            <a:spLocks noGrp="1"/>
          </p:cNvSpPr>
          <p:nvPr>
            <p:ph type="title" idx="4" hasCustomPrompt="1"/>
          </p:nvPr>
        </p:nvSpPr>
        <p:spPr>
          <a:xfrm>
            <a:off x="1185325" y="3448072"/>
            <a:ext cx="6773400" cy="8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3" name="Google Shape;263;p34"/>
          <p:cNvSpPr txBox="1">
            <a:spLocks noGrp="1"/>
          </p:cNvSpPr>
          <p:nvPr>
            <p:ph type="subTitle" idx="5"/>
          </p:nvPr>
        </p:nvSpPr>
        <p:spPr>
          <a:xfrm>
            <a:off x="1678600" y="4175487"/>
            <a:ext cx="57867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64" name="Google Shape;264;p34"/>
          <p:cNvSpPr/>
          <p:nvPr/>
        </p:nvSpPr>
        <p:spPr>
          <a:xfrm rot="8100000">
            <a:off x="6107245" y="-352425"/>
            <a:ext cx="3113861" cy="2161080"/>
          </a:xfrm>
          <a:custGeom>
            <a:avLst/>
            <a:gdLst/>
            <a:ahLst/>
            <a:cxnLst/>
            <a:rect l="l" t="t" r="r" b="b"/>
            <a:pathLst>
              <a:path w="150142" h="105551" extrusionOk="0">
                <a:moveTo>
                  <a:pt x="0" y="0"/>
                </a:moveTo>
                <a:cubicBezTo>
                  <a:pt x="4059" y="5075"/>
                  <a:pt x="11708" y="5977"/>
                  <a:pt x="18062" y="7338"/>
                </a:cubicBezTo>
                <a:cubicBezTo>
                  <a:pt x="32342" y="10397"/>
                  <a:pt x="49352" y="12487"/>
                  <a:pt x="58702" y="23706"/>
                </a:cubicBezTo>
                <a:cubicBezTo>
                  <a:pt x="70113" y="37397"/>
                  <a:pt x="57453" y="62507"/>
                  <a:pt x="68862" y="76200"/>
                </a:cubicBezTo>
                <a:cubicBezTo>
                  <a:pt x="76137" y="84932"/>
                  <a:pt x="90649" y="82873"/>
                  <a:pt x="101035" y="87489"/>
                </a:cubicBezTo>
                <a:cubicBezTo>
                  <a:pt x="116973" y="94573"/>
                  <a:pt x="132701" y="105551"/>
                  <a:pt x="150142" y="105551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oval" w="med" len="med"/>
          </a:ln>
        </p:spPr>
      </p:sp>
      <p:sp>
        <p:nvSpPr>
          <p:cNvPr id="265" name="Google Shape;265;p34"/>
          <p:cNvSpPr/>
          <p:nvPr/>
        </p:nvSpPr>
        <p:spPr>
          <a:xfrm>
            <a:off x="5686775" y="3201290"/>
            <a:ext cx="4134550" cy="2517725"/>
          </a:xfrm>
          <a:custGeom>
            <a:avLst/>
            <a:gdLst/>
            <a:ahLst/>
            <a:cxnLst/>
            <a:rect l="l" t="t" r="r" b="b"/>
            <a:pathLst>
              <a:path w="165382" h="100709" extrusionOk="0">
                <a:moveTo>
                  <a:pt x="165382" y="100709"/>
                </a:moveTo>
                <a:cubicBezTo>
                  <a:pt x="158765" y="100709"/>
                  <a:pt x="152494" y="97646"/>
                  <a:pt x="146191" y="95629"/>
                </a:cubicBezTo>
                <a:cubicBezTo>
                  <a:pt x="136651" y="92577"/>
                  <a:pt x="124816" y="90106"/>
                  <a:pt x="119662" y="81518"/>
                </a:cubicBezTo>
                <a:cubicBezTo>
                  <a:pt x="113064" y="70523"/>
                  <a:pt x="114122" y="56429"/>
                  <a:pt x="110067" y="44264"/>
                </a:cubicBezTo>
                <a:cubicBezTo>
                  <a:pt x="106795" y="34447"/>
                  <a:pt x="99894" y="25396"/>
                  <a:pt x="91440" y="19429"/>
                </a:cubicBezTo>
                <a:cubicBezTo>
                  <a:pt x="74814" y="7694"/>
                  <a:pt x="53303" y="-2948"/>
                  <a:pt x="33302" y="802"/>
                </a:cubicBezTo>
                <a:cubicBezTo>
                  <a:pt x="25713" y="2225"/>
                  <a:pt x="22959" y="12277"/>
                  <a:pt x="17498" y="17736"/>
                </a:cubicBezTo>
                <a:cubicBezTo>
                  <a:pt x="12728" y="22504"/>
                  <a:pt x="6031" y="24878"/>
                  <a:pt x="0" y="27896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oval" w="med" len="med"/>
          </a:ln>
        </p:spPr>
      </p:sp>
      <p:sp>
        <p:nvSpPr>
          <p:cNvPr id="266" name="Google Shape;266;p34"/>
          <p:cNvSpPr/>
          <p:nvPr/>
        </p:nvSpPr>
        <p:spPr>
          <a:xfrm>
            <a:off x="-536225" y="1150637"/>
            <a:ext cx="3810000" cy="1335200"/>
          </a:xfrm>
          <a:custGeom>
            <a:avLst/>
            <a:gdLst/>
            <a:ahLst/>
            <a:cxnLst/>
            <a:rect l="l" t="t" r="r" b="b"/>
            <a:pathLst>
              <a:path w="152400" h="53408" extrusionOk="0">
                <a:moveTo>
                  <a:pt x="0" y="3082"/>
                </a:moveTo>
                <a:cubicBezTo>
                  <a:pt x="24010" y="-1720"/>
                  <a:pt x="49976" y="-733"/>
                  <a:pt x="73378" y="6468"/>
                </a:cubicBezTo>
                <a:cubicBezTo>
                  <a:pt x="83864" y="9695"/>
                  <a:pt x="92113" y="23869"/>
                  <a:pt x="90311" y="34691"/>
                </a:cubicBezTo>
                <a:cubicBezTo>
                  <a:pt x="89195" y="41395"/>
                  <a:pt x="83509" y="49087"/>
                  <a:pt x="76765" y="49931"/>
                </a:cubicBezTo>
                <a:cubicBezTo>
                  <a:pt x="67127" y="51137"/>
                  <a:pt x="53081" y="48301"/>
                  <a:pt x="49671" y="39206"/>
                </a:cubicBezTo>
                <a:cubicBezTo>
                  <a:pt x="47491" y="33392"/>
                  <a:pt x="45945" y="25546"/>
                  <a:pt x="49671" y="20579"/>
                </a:cubicBezTo>
                <a:cubicBezTo>
                  <a:pt x="56569" y="11383"/>
                  <a:pt x="70389" y="9116"/>
                  <a:pt x="81845" y="8162"/>
                </a:cubicBezTo>
                <a:cubicBezTo>
                  <a:pt x="109372" y="5870"/>
                  <a:pt x="127689" y="63968"/>
                  <a:pt x="152400" y="51624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oval" w="med" len="med"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0_1">
    <p:bg>
      <p:bgPr>
        <a:solidFill>
          <a:schemeClr val="accent3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5"/>
          <p:cNvSpPr txBox="1">
            <a:spLocks noGrp="1"/>
          </p:cNvSpPr>
          <p:nvPr>
            <p:ph type="title"/>
          </p:nvPr>
        </p:nvSpPr>
        <p:spPr>
          <a:xfrm>
            <a:off x="583849" y="48500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9" name="Google Shape;269;p35"/>
          <p:cNvSpPr txBox="1">
            <a:spLocks noGrp="1"/>
          </p:cNvSpPr>
          <p:nvPr>
            <p:ph type="title" idx="2" hasCustomPrompt="1"/>
          </p:nvPr>
        </p:nvSpPr>
        <p:spPr>
          <a:xfrm>
            <a:off x="716500" y="2668228"/>
            <a:ext cx="2362200" cy="6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0" name="Google Shape;270;p35"/>
          <p:cNvSpPr txBox="1">
            <a:spLocks noGrp="1"/>
          </p:cNvSpPr>
          <p:nvPr>
            <p:ph type="subTitle" idx="1"/>
          </p:nvPr>
        </p:nvSpPr>
        <p:spPr>
          <a:xfrm>
            <a:off x="716475" y="3181064"/>
            <a:ext cx="2362200" cy="9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1" name="Google Shape;271;p35"/>
          <p:cNvSpPr txBox="1">
            <a:spLocks noGrp="1"/>
          </p:cNvSpPr>
          <p:nvPr>
            <p:ph type="title" idx="3" hasCustomPrompt="1"/>
          </p:nvPr>
        </p:nvSpPr>
        <p:spPr>
          <a:xfrm>
            <a:off x="3390925" y="2668225"/>
            <a:ext cx="2362200" cy="6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2" name="Google Shape;272;p35"/>
          <p:cNvSpPr txBox="1">
            <a:spLocks noGrp="1"/>
          </p:cNvSpPr>
          <p:nvPr>
            <p:ph type="subTitle" idx="4"/>
          </p:nvPr>
        </p:nvSpPr>
        <p:spPr>
          <a:xfrm>
            <a:off x="3390900" y="3181052"/>
            <a:ext cx="2362200" cy="9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3" name="Google Shape;273;p35"/>
          <p:cNvSpPr txBox="1">
            <a:spLocks noGrp="1"/>
          </p:cNvSpPr>
          <p:nvPr>
            <p:ph type="title" idx="5" hasCustomPrompt="1"/>
          </p:nvPr>
        </p:nvSpPr>
        <p:spPr>
          <a:xfrm>
            <a:off x="6065326" y="2668239"/>
            <a:ext cx="2362200" cy="6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4" name="Google Shape;274;p35"/>
          <p:cNvSpPr txBox="1">
            <a:spLocks noGrp="1"/>
          </p:cNvSpPr>
          <p:nvPr>
            <p:ph type="subTitle" idx="6"/>
          </p:nvPr>
        </p:nvSpPr>
        <p:spPr>
          <a:xfrm>
            <a:off x="6065301" y="3181062"/>
            <a:ext cx="2362200" cy="9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5" name="Google Shape;275;p35"/>
          <p:cNvSpPr/>
          <p:nvPr/>
        </p:nvSpPr>
        <p:spPr>
          <a:xfrm flipH="1">
            <a:off x="-170769" y="4232302"/>
            <a:ext cx="9314769" cy="529330"/>
          </a:xfrm>
          <a:custGeom>
            <a:avLst/>
            <a:gdLst/>
            <a:ahLst/>
            <a:cxnLst/>
            <a:rect l="l" t="t" r="r" b="b"/>
            <a:pathLst>
              <a:path w="374576" h="70413" extrusionOk="0">
                <a:moveTo>
                  <a:pt x="0" y="38887"/>
                </a:moveTo>
                <a:cubicBezTo>
                  <a:pt x="2838" y="34156"/>
                  <a:pt x="9462" y="32546"/>
                  <a:pt x="12301" y="27816"/>
                </a:cubicBezTo>
                <a:cubicBezTo>
                  <a:pt x="15597" y="22324"/>
                  <a:pt x="21116" y="17893"/>
                  <a:pt x="27063" y="15515"/>
                </a:cubicBezTo>
                <a:cubicBezTo>
                  <a:pt x="28758" y="14837"/>
                  <a:pt x="29557" y="11905"/>
                  <a:pt x="31368" y="12132"/>
                </a:cubicBezTo>
                <a:cubicBezTo>
                  <a:pt x="41195" y="13362"/>
                  <a:pt x="43984" y="27521"/>
                  <a:pt x="48898" y="36119"/>
                </a:cubicBezTo>
                <a:cubicBezTo>
                  <a:pt x="51393" y="40484"/>
                  <a:pt x="56768" y="42380"/>
                  <a:pt x="60584" y="45653"/>
                </a:cubicBezTo>
                <a:cubicBezTo>
                  <a:pt x="65238" y="49645"/>
                  <a:pt x="66269" y="57830"/>
                  <a:pt x="71963" y="60107"/>
                </a:cubicBezTo>
                <a:cubicBezTo>
                  <a:pt x="77569" y="62349"/>
                  <a:pt x="81531" y="52689"/>
                  <a:pt x="85802" y="48421"/>
                </a:cubicBezTo>
                <a:cubicBezTo>
                  <a:pt x="89225" y="45001"/>
                  <a:pt x="94465" y="43588"/>
                  <a:pt x="97488" y="39810"/>
                </a:cubicBezTo>
                <a:cubicBezTo>
                  <a:pt x="98664" y="38341"/>
                  <a:pt x="98494" y="35550"/>
                  <a:pt x="100256" y="34889"/>
                </a:cubicBezTo>
                <a:cubicBezTo>
                  <a:pt x="104945" y="33132"/>
                  <a:pt x="111317" y="36566"/>
                  <a:pt x="114095" y="40732"/>
                </a:cubicBezTo>
                <a:cubicBezTo>
                  <a:pt x="115905" y="43447"/>
                  <a:pt x="117765" y="48838"/>
                  <a:pt x="120860" y="47806"/>
                </a:cubicBezTo>
                <a:cubicBezTo>
                  <a:pt x="125468" y="46269"/>
                  <a:pt x="128906" y="41874"/>
                  <a:pt x="131317" y="37657"/>
                </a:cubicBezTo>
                <a:cubicBezTo>
                  <a:pt x="132324" y="35895"/>
                  <a:pt x="133933" y="32226"/>
                  <a:pt x="135622" y="33352"/>
                </a:cubicBezTo>
                <a:cubicBezTo>
                  <a:pt x="142260" y="37776"/>
                  <a:pt x="149703" y="40945"/>
                  <a:pt x="157149" y="43808"/>
                </a:cubicBezTo>
                <a:cubicBezTo>
                  <a:pt x="162328" y="45799"/>
                  <a:pt x="168993" y="46366"/>
                  <a:pt x="172218" y="50881"/>
                </a:cubicBezTo>
                <a:cubicBezTo>
                  <a:pt x="173791" y="53083"/>
                  <a:pt x="173977" y="56097"/>
                  <a:pt x="175601" y="58262"/>
                </a:cubicBezTo>
                <a:cubicBezTo>
                  <a:pt x="178698" y="62389"/>
                  <a:pt x="185631" y="61143"/>
                  <a:pt x="190055" y="63797"/>
                </a:cubicBezTo>
                <a:cubicBezTo>
                  <a:pt x="193872" y="66086"/>
                  <a:pt x="197336" y="70886"/>
                  <a:pt x="201742" y="70256"/>
                </a:cubicBezTo>
                <a:cubicBezTo>
                  <a:pt x="207323" y="69458"/>
                  <a:pt x="208367" y="61126"/>
                  <a:pt x="211890" y="56724"/>
                </a:cubicBezTo>
                <a:cubicBezTo>
                  <a:pt x="215212" y="52573"/>
                  <a:pt x="220255" y="49965"/>
                  <a:pt x="225114" y="47806"/>
                </a:cubicBezTo>
                <a:cubicBezTo>
                  <a:pt x="227739" y="46640"/>
                  <a:pt x="229619" y="51441"/>
                  <a:pt x="232188" y="52726"/>
                </a:cubicBezTo>
                <a:cubicBezTo>
                  <a:pt x="236210" y="54737"/>
                  <a:pt x="240634" y="55948"/>
                  <a:pt x="244489" y="58262"/>
                </a:cubicBezTo>
                <a:cubicBezTo>
                  <a:pt x="248497" y="60668"/>
                  <a:pt x="251024" y="65739"/>
                  <a:pt x="255560" y="66873"/>
                </a:cubicBezTo>
                <a:cubicBezTo>
                  <a:pt x="259716" y="67912"/>
                  <a:pt x="263854" y="64419"/>
                  <a:pt x="267554" y="62260"/>
                </a:cubicBezTo>
                <a:cubicBezTo>
                  <a:pt x="279099" y="55524"/>
                  <a:pt x="283567" y="40473"/>
                  <a:pt x="294002" y="32121"/>
                </a:cubicBezTo>
                <a:cubicBezTo>
                  <a:pt x="296381" y="30217"/>
                  <a:pt x="297426" y="23993"/>
                  <a:pt x="300152" y="25356"/>
                </a:cubicBezTo>
                <a:cubicBezTo>
                  <a:pt x="301711" y="26135"/>
                  <a:pt x="301100" y="29104"/>
                  <a:pt x="302613" y="29969"/>
                </a:cubicBezTo>
                <a:cubicBezTo>
                  <a:pt x="304126" y="30834"/>
                  <a:pt x="305572" y="26958"/>
                  <a:pt x="307226" y="27508"/>
                </a:cubicBezTo>
                <a:cubicBezTo>
                  <a:pt x="309995" y="28429"/>
                  <a:pt x="308688" y="33203"/>
                  <a:pt x="309994" y="35812"/>
                </a:cubicBezTo>
                <a:cubicBezTo>
                  <a:pt x="313400" y="42619"/>
                  <a:pt x="319410" y="48277"/>
                  <a:pt x="325985" y="52111"/>
                </a:cubicBezTo>
                <a:cubicBezTo>
                  <a:pt x="328991" y="53864"/>
                  <a:pt x="330253" y="61046"/>
                  <a:pt x="333366" y="59492"/>
                </a:cubicBezTo>
                <a:cubicBezTo>
                  <a:pt x="336370" y="57992"/>
                  <a:pt x="333656" y="52445"/>
                  <a:pt x="335519" y="49651"/>
                </a:cubicBezTo>
                <a:cubicBezTo>
                  <a:pt x="340513" y="42163"/>
                  <a:pt x="346928" y="35680"/>
                  <a:pt x="351818" y="28124"/>
                </a:cubicBezTo>
                <a:cubicBezTo>
                  <a:pt x="354360" y="24195"/>
                  <a:pt x="355079" y="18923"/>
                  <a:pt x="358584" y="15822"/>
                </a:cubicBezTo>
                <a:cubicBezTo>
                  <a:pt x="364068" y="10971"/>
                  <a:pt x="372493" y="7549"/>
                  <a:pt x="374268" y="446"/>
                </a:cubicBezTo>
                <a:cubicBezTo>
                  <a:pt x="374303" y="305"/>
                  <a:pt x="374530" y="0"/>
                  <a:pt x="374576" y="138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6"/>
          <p:cNvSpPr/>
          <p:nvPr/>
        </p:nvSpPr>
        <p:spPr>
          <a:xfrm rot="515571">
            <a:off x="99533" y="102554"/>
            <a:ext cx="4502900" cy="963188"/>
          </a:xfrm>
          <a:custGeom>
            <a:avLst/>
            <a:gdLst/>
            <a:ahLst/>
            <a:cxnLst/>
            <a:rect l="l" t="t" r="r" b="b"/>
            <a:pathLst>
              <a:path w="167256" h="68653" extrusionOk="0">
                <a:moveTo>
                  <a:pt x="0" y="8559"/>
                </a:moveTo>
                <a:cubicBezTo>
                  <a:pt x="9262" y="840"/>
                  <a:pt x="25941" y="-3386"/>
                  <a:pt x="35819" y="3527"/>
                </a:cubicBezTo>
                <a:cubicBezTo>
                  <a:pt x="49192" y="12887"/>
                  <a:pt x="53916" y="31634"/>
                  <a:pt x="67198" y="41122"/>
                </a:cubicBezTo>
                <a:cubicBezTo>
                  <a:pt x="76683" y="47898"/>
                  <a:pt x="89606" y="49799"/>
                  <a:pt x="101242" y="49115"/>
                </a:cubicBezTo>
                <a:cubicBezTo>
                  <a:pt x="109145" y="48650"/>
                  <a:pt x="116781" y="43925"/>
                  <a:pt x="124628" y="44971"/>
                </a:cubicBezTo>
                <a:cubicBezTo>
                  <a:pt x="135126" y="46371"/>
                  <a:pt x="144370" y="53108"/>
                  <a:pt x="153047" y="59180"/>
                </a:cubicBezTo>
                <a:cubicBezTo>
                  <a:pt x="157711" y="62444"/>
                  <a:pt x="161564" y="68653"/>
                  <a:pt x="167256" y="68653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oval" w="med" len="med"/>
          </a:ln>
        </p:spPr>
      </p:sp>
      <p:sp>
        <p:nvSpPr>
          <p:cNvPr id="278" name="Google Shape;278;p36"/>
          <p:cNvSpPr txBox="1">
            <a:spLocks noGrp="1"/>
          </p:cNvSpPr>
          <p:nvPr>
            <p:ph type="title"/>
          </p:nvPr>
        </p:nvSpPr>
        <p:spPr>
          <a:xfrm>
            <a:off x="1002211" y="2515675"/>
            <a:ext cx="2879100" cy="66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9" name="Google Shape;279;p36"/>
          <p:cNvSpPr txBox="1">
            <a:spLocks noGrp="1"/>
          </p:cNvSpPr>
          <p:nvPr>
            <p:ph type="body" idx="1"/>
          </p:nvPr>
        </p:nvSpPr>
        <p:spPr>
          <a:xfrm>
            <a:off x="1002150" y="3088925"/>
            <a:ext cx="2879100" cy="91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1_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/>
          <p:nvPr/>
        </p:nvSpPr>
        <p:spPr>
          <a:xfrm rot="-504627">
            <a:off x="4061961" y="474311"/>
            <a:ext cx="5472702" cy="952312"/>
          </a:xfrm>
          <a:custGeom>
            <a:avLst/>
            <a:gdLst/>
            <a:ahLst/>
            <a:cxnLst/>
            <a:rect l="l" t="t" r="r" b="b"/>
            <a:pathLst>
              <a:path w="226758" h="38094" extrusionOk="0">
                <a:moveTo>
                  <a:pt x="226758" y="13025"/>
                </a:moveTo>
                <a:cubicBezTo>
                  <a:pt x="222710" y="29219"/>
                  <a:pt x="197668" y="36285"/>
                  <a:pt x="181170" y="33747"/>
                </a:cubicBezTo>
                <a:cubicBezTo>
                  <a:pt x="169719" y="31985"/>
                  <a:pt x="161892" y="20805"/>
                  <a:pt x="153047" y="13321"/>
                </a:cubicBezTo>
                <a:cubicBezTo>
                  <a:pt x="143955" y="5628"/>
                  <a:pt x="131802" y="0"/>
                  <a:pt x="119892" y="0"/>
                </a:cubicBezTo>
                <a:cubicBezTo>
                  <a:pt x="108605" y="0"/>
                  <a:pt x="98314" y="8970"/>
                  <a:pt x="90881" y="17465"/>
                </a:cubicBezTo>
                <a:cubicBezTo>
                  <a:pt x="83158" y="26291"/>
                  <a:pt x="71812" y="31814"/>
                  <a:pt x="60686" y="35523"/>
                </a:cubicBezTo>
                <a:cubicBezTo>
                  <a:pt x="40933" y="42107"/>
                  <a:pt x="14723" y="35445"/>
                  <a:pt x="0" y="2072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oval" w="med" len="med"/>
          </a:ln>
        </p:spPr>
      </p:sp>
      <p:sp>
        <p:nvSpPr>
          <p:cNvPr id="282" name="Google Shape;282;p37"/>
          <p:cNvSpPr txBox="1">
            <a:spLocks noGrp="1"/>
          </p:cNvSpPr>
          <p:nvPr>
            <p:ph type="title"/>
          </p:nvPr>
        </p:nvSpPr>
        <p:spPr>
          <a:xfrm>
            <a:off x="5313600" y="2515675"/>
            <a:ext cx="2829600" cy="66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3" name="Google Shape;283;p37"/>
          <p:cNvSpPr txBox="1">
            <a:spLocks noGrp="1"/>
          </p:cNvSpPr>
          <p:nvPr>
            <p:ph type="body" idx="1"/>
          </p:nvPr>
        </p:nvSpPr>
        <p:spPr>
          <a:xfrm>
            <a:off x="5313600" y="3088925"/>
            <a:ext cx="2829600" cy="91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"/>
          <p:cNvSpPr txBox="1">
            <a:spLocks noGrp="1"/>
          </p:cNvSpPr>
          <p:nvPr>
            <p:ph type="title"/>
          </p:nvPr>
        </p:nvSpPr>
        <p:spPr>
          <a:xfrm>
            <a:off x="583850" y="595505"/>
            <a:ext cx="3503100" cy="10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6" name="Google Shape;286;p38"/>
          <p:cNvSpPr txBox="1">
            <a:spLocks noGrp="1"/>
          </p:cNvSpPr>
          <p:nvPr>
            <p:ph type="subTitle" idx="1"/>
          </p:nvPr>
        </p:nvSpPr>
        <p:spPr>
          <a:xfrm>
            <a:off x="587276" y="1697800"/>
            <a:ext cx="2946900" cy="10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7" name="Google Shape;287;p38"/>
          <p:cNvSpPr txBox="1"/>
          <p:nvPr/>
        </p:nvSpPr>
        <p:spPr>
          <a:xfrm>
            <a:off x="625659" y="3638100"/>
            <a:ext cx="3148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8" name="Google Shape;288;p38"/>
          <p:cNvSpPr/>
          <p:nvPr/>
        </p:nvSpPr>
        <p:spPr>
          <a:xfrm rot="5906790">
            <a:off x="2885485" y="-323037"/>
            <a:ext cx="1185682" cy="1470269"/>
          </a:xfrm>
          <a:custGeom>
            <a:avLst/>
            <a:gdLst/>
            <a:ahLst/>
            <a:cxnLst/>
            <a:rect l="l" t="t" r="r" b="b"/>
            <a:pathLst>
              <a:path w="33428" h="111252" extrusionOk="0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3">
    <p:bg>
      <p:bgPr>
        <a:solidFill>
          <a:schemeClr val="accent2"/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oogle Shape;290;p39"/>
          <p:cNvGrpSpPr/>
          <p:nvPr/>
        </p:nvGrpSpPr>
        <p:grpSpPr>
          <a:xfrm>
            <a:off x="6862297" y="-847850"/>
            <a:ext cx="3437685" cy="2622329"/>
            <a:chOff x="6862297" y="-847850"/>
            <a:chExt cx="3437685" cy="2622329"/>
          </a:xfrm>
        </p:grpSpPr>
        <p:sp>
          <p:nvSpPr>
            <p:cNvPr id="291" name="Google Shape;291;p39"/>
            <p:cNvSpPr/>
            <p:nvPr/>
          </p:nvSpPr>
          <p:spPr>
            <a:xfrm>
              <a:off x="6862297" y="-847850"/>
              <a:ext cx="3437685" cy="2622329"/>
            </a:xfrm>
            <a:custGeom>
              <a:avLst/>
              <a:gdLst/>
              <a:ahLst/>
              <a:cxnLst/>
              <a:rect l="l" t="t" r="r" b="b"/>
              <a:pathLst>
                <a:path w="190348" h="124591" extrusionOk="0">
                  <a:moveTo>
                    <a:pt x="69386" y="0"/>
                  </a:moveTo>
                  <a:cubicBezTo>
                    <a:pt x="65514" y="0"/>
                    <a:pt x="62125" y="2698"/>
                    <a:pt x="58530" y="4136"/>
                  </a:cubicBezTo>
                  <a:cubicBezTo>
                    <a:pt x="47037" y="8733"/>
                    <a:pt x="34495" y="10244"/>
                    <a:pt x="22862" y="14475"/>
                  </a:cubicBezTo>
                  <a:cubicBezTo>
                    <a:pt x="16185" y="16903"/>
                    <a:pt x="8243" y="17724"/>
                    <a:pt x="3218" y="22746"/>
                  </a:cubicBezTo>
                  <a:cubicBezTo>
                    <a:pt x="230" y="25732"/>
                    <a:pt x="-702" y="31144"/>
                    <a:pt x="633" y="35152"/>
                  </a:cubicBezTo>
                  <a:cubicBezTo>
                    <a:pt x="2252" y="40013"/>
                    <a:pt x="8680" y="41943"/>
                    <a:pt x="10972" y="46525"/>
                  </a:cubicBezTo>
                  <a:cubicBezTo>
                    <a:pt x="13834" y="52245"/>
                    <a:pt x="14642" y="59747"/>
                    <a:pt x="19760" y="63583"/>
                  </a:cubicBezTo>
                  <a:cubicBezTo>
                    <a:pt x="24878" y="67419"/>
                    <a:pt x="32296" y="67848"/>
                    <a:pt x="36819" y="72371"/>
                  </a:cubicBezTo>
                  <a:cubicBezTo>
                    <a:pt x="48197" y="83749"/>
                    <a:pt x="55511" y="100327"/>
                    <a:pt x="69903" y="107523"/>
                  </a:cubicBezTo>
                  <a:cubicBezTo>
                    <a:pt x="88885" y="117014"/>
                    <a:pt x="111442" y="116411"/>
                    <a:pt x="132452" y="119412"/>
                  </a:cubicBezTo>
                  <a:cubicBezTo>
                    <a:pt x="137108" y="120077"/>
                    <a:pt x="141887" y="120188"/>
                    <a:pt x="146409" y="121480"/>
                  </a:cubicBezTo>
                  <a:cubicBezTo>
                    <a:pt x="150633" y="122687"/>
                    <a:pt x="155253" y="125697"/>
                    <a:pt x="159332" y="124065"/>
                  </a:cubicBezTo>
                  <a:cubicBezTo>
                    <a:pt x="171725" y="119106"/>
                    <a:pt x="178411" y="104709"/>
                    <a:pt x="190348" y="98735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292" name="Google Shape;292;p39"/>
            <p:cNvSpPr/>
            <p:nvPr/>
          </p:nvSpPr>
          <p:spPr>
            <a:xfrm>
              <a:off x="7385213" y="-612757"/>
              <a:ext cx="2606816" cy="1988472"/>
            </a:xfrm>
            <a:custGeom>
              <a:avLst/>
              <a:gdLst/>
              <a:ahLst/>
              <a:cxnLst/>
              <a:rect l="l" t="t" r="r" b="b"/>
              <a:pathLst>
                <a:path w="190348" h="124591" extrusionOk="0">
                  <a:moveTo>
                    <a:pt x="69386" y="0"/>
                  </a:moveTo>
                  <a:cubicBezTo>
                    <a:pt x="65514" y="0"/>
                    <a:pt x="62125" y="2698"/>
                    <a:pt x="58530" y="4136"/>
                  </a:cubicBezTo>
                  <a:cubicBezTo>
                    <a:pt x="47037" y="8733"/>
                    <a:pt x="34495" y="10244"/>
                    <a:pt x="22862" y="14475"/>
                  </a:cubicBezTo>
                  <a:cubicBezTo>
                    <a:pt x="16185" y="16903"/>
                    <a:pt x="8243" y="17724"/>
                    <a:pt x="3218" y="22746"/>
                  </a:cubicBezTo>
                  <a:cubicBezTo>
                    <a:pt x="230" y="25732"/>
                    <a:pt x="-702" y="31144"/>
                    <a:pt x="633" y="35152"/>
                  </a:cubicBezTo>
                  <a:cubicBezTo>
                    <a:pt x="2252" y="40013"/>
                    <a:pt x="8680" y="41943"/>
                    <a:pt x="10972" y="46525"/>
                  </a:cubicBezTo>
                  <a:cubicBezTo>
                    <a:pt x="13834" y="52245"/>
                    <a:pt x="14642" y="59747"/>
                    <a:pt x="19760" y="63583"/>
                  </a:cubicBezTo>
                  <a:cubicBezTo>
                    <a:pt x="24878" y="67419"/>
                    <a:pt x="32296" y="67848"/>
                    <a:pt x="36819" y="72371"/>
                  </a:cubicBezTo>
                  <a:cubicBezTo>
                    <a:pt x="48197" y="83749"/>
                    <a:pt x="55511" y="100327"/>
                    <a:pt x="69903" y="107523"/>
                  </a:cubicBezTo>
                  <a:cubicBezTo>
                    <a:pt x="88885" y="117014"/>
                    <a:pt x="111442" y="116411"/>
                    <a:pt x="132452" y="119412"/>
                  </a:cubicBezTo>
                  <a:cubicBezTo>
                    <a:pt x="137108" y="120077"/>
                    <a:pt x="141887" y="120188"/>
                    <a:pt x="146409" y="121480"/>
                  </a:cubicBezTo>
                  <a:cubicBezTo>
                    <a:pt x="150633" y="122687"/>
                    <a:pt x="155253" y="125697"/>
                    <a:pt x="159332" y="124065"/>
                  </a:cubicBezTo>
                  <a:cubicBezTo>
                    <a:pt x="171725" y="119106"/>
                    <a:pt x="178411" y="104709"/>
                    <a:pt x="190348" y="98735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293" name="Google Shape;293;p39"/>
            <p:cNvSpPr/>
            <p:nvPr/>
          </p:nvSpPr>
          <p:spPr>
            <a:xfrm>
              <a:off x="7939373" y="-278323"/>
              <a:ext cx="1697904" cy="1295123"/>
            </a:xfrm>
            <a:custGeom>
              <a:avLst/>
              <a:gdLst/>
              <a:ahLst/>
              <a:cxnLst/>
              <a:rect l="l" t="t" r="r" b="b"/>
              <a:pathLst>
                <a:path w="190348" h="124591" extrusionOk="0">
                  <a:moveTo>
                    <a:pt x="69386" y="0"/>
                  </a:moveTo>
                  <a:cubicBezTo>
                    <a:pt x="65514" y="0"/>
                    <a:pt x="62125" y="2698"/>
                    <a:pt x="58530" y="4136"/>
                  </a:cubicBezTo>
                  <a:cubicBezTo>
                    <a:pt x="47037" y="8733"/>
                    <a:pt x="34495" y="10244"/>
                    <a:pt x="22862" y="14475"/>
                  </a:cubicBezTo>
                  <a:cubicBezTo>
                    <a:pt x="16185" y="16903"/>
                    <a:pt x="8243" y="17724"/>
                    <a:pt x="3218" y="22746"/>
                  </a:cubicBezTo>
                  <a:cubicBezTo>
                    <a:pt x="230" y="25732"/>
                    <a:pt x="-702" y="31144"/>
                    <a:pt x="633" y="35152"/>
                  </a:cubicBezTo>
                  <a:cubicBezTo>
                    <a:pt x="2252" y="40013"/>
                    <a:pt x="8680" y="41943"/>
                    <a:pt x="10972" y="46525"/>
                  </a:cubicBezTo>
                  <a:cubicBezTo>
                    <a:pt x="13834" y="52245"/>
                    <a:pt x="14642" y="59747"/>
                    <a:pt x="19760" y="63583"/>
                  </a:cubicBezTo>
                  <a:cubicBezTo>
                    <a:pt x="24878" y="67419"/>
                    <a:pt x="32296" y="67848"/>
                    <a:pt x="36819" y="72371"/>
                  </a:cubicBezTo>
                  <a:cubicBezTo>
                    <a:pt x="48197" y="83749"/>
                    <a:pt x="55511" y="100327"/>
                    <a:pt x="69903" y="107523"/>
                  </a:cubicBezTo>
                  <a:cubicBezTo>
                    <a:pt x="88885" y="117014"/>
                    <a:pt x="111442" y="116411"/>
                    <a:pt x="132452" y="119412"/>
                  </a:cubicBezTo>
                  <a:cubicBezTo>
                    <a:pt x="137108" y="120077"/>
                    <a:pt x="141887" y="120188"/>
                    <a:pt x="146409" y="121480"/>
                  </a:cubicBezTo>
                  <a:cubicBezTo>
                    <a:pt x="150633" y="122687"/>
                    <a:pt x="155253" y="125697"/>
                    <a:pt x="159332" y="124065"/>
                  </a:cubicBezTo>
                  <a:cubicBezTo>
                    <a:pt x="171725" y="119106"/>
                    <a:pt x="178411" y="104709"/>
                    <a:pt x="190348" y="98735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294" name="Google Shape;294;p39"/>
            <p:cNvSpPr/>
            <p:nvPr/>
          </p:nvSpPr>
          <p:spPr>
            <a:xfrm>
              <a:off x="8443509" y="-136867"/>
              <a:ext cx="1144467" cy="873071"/>
            </a:xfrm>
            <a:custGeom>
              <a:avLst/>
              <a:gdLst/>
              <a:ahLst/>
              <a:cxnLst/>
              <a:rect l="l" t="t" r="r" b="b"/>
              <a:pathLst>
                <a:path w="190348" h="124591" extrusionOk="0">
                  <a:moveTo>
                    <a:pt x="69386" y="0"/>
                  </a:moveTo>
                  <a:cubicBezTo>
                    <a:pt x="65514" y="0"/>
                    <a:pt x="62125" y="2698"/>
                    <a:pt x="58530" y="4136"/>
                  </a:cubicBezTo>
                  <a:cubicBezTo>
                    <a:pt x="47037" y="8733"/>
                    <a:pt x="34495" y="10244"/>
                    <a:pt x="22862" y="14475"/>
                  </a:cubicBezTo>
                  <a:cubicBezTo>
                    <a:pt x="16185" y="16903"/>
                    <a:pt x="8243" y="17724"/>
                    <a:pt x="3218" y="22746"/>
                  </a:cubicBezTo>
                  <a:cubicBezTo>
                    <a:pt x="230" y="25732"/>
                    <a:pt x="-702" y="31144"/>
                    <a:pt x="633" y="35152"/>
                  </a:cubicBezTo>
                  <a:cubicBezTo>
                    <a:pt x="2252" y="40013"/>
                    <a:pt x="8680" y="41943"/>
                    <a:pt x="10972" y="46525"/>
                  </a:cubicBezTo>
                  <a:cubicBezTo>
                    <a:pt x="13834" y="52245"/>
                    <a:pt x="14642" y="59747"/>
                    <a:pt x="19760" y="63583"/>
                  </a:cubicBezTo>
                  <a:cubicBezTo>
                    <a:pt x="24878" y="67419"/>
                    <a:pt x="32296" y="67848"/>
                    <a:pt x="36819" y="72371"/>
                  </a:cubicBezTo>
                  <a:cubicBezTo>
                    <a:pt x="48197" y="83749"/>
                    <a:pt x="55511" y="100327"/>
                    <a:pt x="69903" y="107523"/>
                  </a:cubicBezTo>
                  <a:cubicBezTo>
                    <a:pt x="88885" y="117014"/>
                    <a:pt x="111442" y="116411"/>
                    <a:pt x="132452" y="119412"/>
                  </a:cubicBezTo>
                  <a:cubicBezTo>
                    <a:pt x="137108" y="120077"/>
                    <a:pt x="141887" y="120188"/>
                    <a:pt x="146409" y="121480"/>
                  </a:cubicBezTo>
                  <a:cubicBezTo>
                    <a:pt x="150633" y="122687"/>
                    <a:pt x="155253" y="125697"/>
                    <a:pt x="159332" y="124065"/>
                  </a:cubicBezTo>
                  <a:cubicBezTo>
                    <a:pt x="171725" y="119106"/>
                    <a:pt x="178411" y="104709"/>
                    <a:pt x="190348" y="98735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295" name="Google Shape;295;p39"/>
            <p:cNvSpPr/>
            <p:nvPr/>
          </p:nvSpPr>
          <p:spPr>
            <a:xfrm>
              <a:off x="8887042" y="-3915"/>
              <a:ext cx="612445" cy="467216"/>
            </a:xfrm>
            <a:custGeom>
              <a:avLst/>
              <a:gdLst/>
              <a:ahLst/>
              <a:cxnLst/>
              <a:rect l="l" t="t" r="r" b="b"/>
              <a:pathLst>
                <a:path w="190348" h="124591" extrusionOk="0">
                  <a:moveTo>
                    <a:pt x="69386" y="0"/>
                  </a:moveTo>
                  <a:cubicBezTo>
                    <a:pt x="65514" y="0"/>
                    <a:pt x="62125" y="2698"/>
                    <a:pt x="58530" y="4136"/>
                  </a:cubicBezTo>
                  <a:cubicBezTo>
                    <a:pt x="47037" y="8733"/>
                    <a:pt x="34495" y="10244"/>
                    <a:pt x="22862" y="14475"/>
                  </a:cubicBezTo>
                  <a:cubicBezTo>
                    <a:pt x="16185" y="16903"/>
                    <a:pt x="8243" y="17724"/>
                    <a:pt x="3218" y="22746"/>
                  </a:cubicBezTo>
                  <a:cubicBezTo>
                    <a:pt x="230" y="25732"/>
                    <a:pt x="-702" y="31144"/>
                    <a:pt x="633" y="35152"/>
                  </a:cubicBezTo>
                  <a:cubicBezTo>
                    <a:pt x="2252" y="40013"/>
                    <a:pt x="8680" y="41943"/>
                    <a:pt x="10972" y="46525"/>
                  </a:cubicBezTo>
                  <a:cubicBezTo>
                    <a:pt x="13834" y="52245"/>
                    <a:pt x="14642" y="59747"/>
                    <a:pt x="19760" y="63583"/>
                  </a:cubicBezTo>
                  <a:cubicBezTo>
                    <a:pt x="24878" y="67419"/>
                    <a:pt x="32296" y="67848"/>
                    <a:pt x="36819" y="72371"/>
                  </a:cubicBezTo>
                  <a:cubicBezTo>
                    <a:pt x="48197" y="83749"/>
                    <a:pt x="55511" y="100327"/>
                    <a:pt x="69903" y="107523"/>
                  </a:cubicBezTo>
                  <a:cubicBezTo>
                    <a:pt x="88885" y="117014"/>
                    <a:pt x="111442" y="116411"/>
                    <a:pt x="132452" y="119412"/>
                  </a:cubicBezTo>
                  <a:cubicBezTo>
                    <a:pt x="137108" y="120077"/>
                    <a:pt x="141887" y="120188"/>
                    <a:pt x="146409" y="121480"/>
                  </a:cubicBezTo>
                  <a:cubicBezTo>
                    <a:pt x="150633" y="122687"/>
                    <a:pt x="155253" y="125697"/>
                    <a:pt x="159332" y="124065"/>
                  </a:cubicBezTo>
                  <a:cubicBezTo>
                    <a:pt x="171725" y="119106"/>
                    <a:pt x="178411" y="104709"/>
                    <a:pt x="190348" y="98735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grpSp>
        <p:nvGrpSpPr>
          <p:cNvPr id="296" name="Google Shape;296;p39"/>
          <p:cNvGrpSpPr/>
          <p:nvPr/>
        </p:nvGrpSpPr>
        <p:grpSpPr>
          <a:xfrm>
            <a:off x="-1151059" y="1500434"/>
            <a:ext cx="4837690" cy="4712235"/>
            <a:chOff x="-1151052" y="1194281"/>
            <a:chExt cx="5151960" cy="5018355"/>
          </a:xfrm>
        </p:grpSpPr>
        <p:sp>
          <p:nvSpPr>
            <p:cNvPr id="297" name="Google Shape;297;p39"/>
            <p:cNvSpPr/>
            <p:nvPr/>
          </p:nvSpPr>
          <p:spPr>
            <a:xfrm rot="1207038">
              <a:off x="-617053" y="1779785"/>
              <a:ext cx="4083964" cy="3829507"/>
            </a:xfrm>
            <a:custGeom>
              <a:avLst/>
              <a:gdLst/>
              <a:ahLst/>
              <a:cxnLst/>
              <a:rect l="l" t="t" r="r" b="b"/>
              <a:pathLst>
                <a:path w="188165" h="180742" extrusionOk="0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298" name="Google Shape;298;p39"/>
            <p:cNvSpPr/>
            <p:nvPr/>
          </p:nvSpPr>
          <p:spPr>
            <a:xfrm rot="1207337">
              <a:off x="-622045" y="2438312"/>
              <a:ext cx="3490918" cy="3273716"/>
            </a:xfrm>
            <a:custGeom>
              <a:avLst/>
              <a:gdLst/>
              <a:ahLst/>
              <a:cxnLst/>
              <a:rect l="l" t="t" r="r" b="b"/>
              <a:pathLst>
                <a:path w="188165" h="180742" extrusionOk="0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299" name="Google Shape;299;p39"/>
            <p:cNvSpPr/>
            <p:nvPr/>
          </p:nvSpPr>
          <p:spPr>
            <a:xfrm rot="1206910">
              <a:off x="-541272" y="3043661"/>
              <a:ext cx="2912139" cy="2730934"/>
            </a:xfrm>
            <a:custGeom>
              <a:avLst/>
              <a:gdLst/>
              <a:ahLst/>
              <a:cxnLst/>
              <a:rect l="l" t="t" r="r" b="b"/>
              <a:pathLst>
                <a:path w="188165" h="180742" extrusionOk="0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00" name="Google Shape;300;p39"/>
            <p:cNvSpPr/>
            <p:nvPr/>
          </p:nvSpPr>
          <p:spPr>
            <a:xfrm rot="1206983">
              <a:off x="-352152" y="3703893"/>
              <a:ext cx="2159699" cy="2025048"/>
            </a:xfrm>
            <a:custGeom>
              <a:avLst/>
              <a:gdLst/>
              <a:ahLst/>
              <a:cxnLst/>
              <a:rect l="l" t="t" r="r" b="b"/>
              <a:pathLst>
                <a:path w="188165" h="180742" extrusionOk="0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01" name="Google Shape;301;p39"/>
            <p:cNvSpPr/>
            <p:nvPr/>
          </p:nvSpPr>
          <p:spPr>
            <a:xfrm rot="1207124">
              <a:off x="-162265" y="4283467"/>
              <a:ext cx="1392227" cy="1305572"/>
            </a:xfrm>
            <a:custGeom>
              <a:avLst/>
              <a:gdLst/>
              <a:ahLst/>
              <a:cxnLst/>
              <a:rect l="l" t="t" r="r" b="b"/>
              <a:pathLst>
                <a:path w="188165" h="180742" extrusionOk="0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02" name="Google Shape;302;p39"/>
            <p:cNvSpPr/>
            <p:nvPr/>
          </p:nvSpPr>
          <p:spPr>
            <a:xfrm rot="1207247">
              <a:off x="-49132" y="4731085"/>
              <a:ext cx="869715" cy="815679"/>
            </a:xfrm>
            <a:custGeom>
              <a:avLst/>
              <a:gdLst/>
              <a:ahLst/>
              <a:cxnLst/>
              <a:rect l="l" t="t" r="r" b="b"/>
              <a:pathLst>
                <a:path w="188165" h="180742" extrusionOk="0">
                  <a:moveTo>
                    <a:pt x="0" y="52542"/>
                  </a:moveTo>
                  <a:cubicBezTo>
                    <a:pt x="8351" y="52542"/>
                    <a:pt x="17358" y="49144"/>
                    <a:pt x="23262" y="43237"/>
                  </a:cubicBezTo>
                  <a:cubicBezTo>
                    <a:pt x="29261" y="37235"/>
                    <a:pt x="29806" y="27565"/>
                    <a:pt x="33601" y="19975"/>
                  </a:cubicBezTo>
                  <a:cubicBezTo>
                    <a:pt x="36380" y="14416"/>
                    <a:pt x="41771" y="10347"/>
                    <a:pt x="47041" y="7052"/>
                  </a:cubicBezTo>
                  <a:cubicBezTo>
                    <a:pt x="51684" y="4149"/>
                    <a:pt x="56719" y="-994"/>
                    <a:pt x="62032" y="332"/>
                  </a:cubicBezTo>
                  <a:cubicBezTo>
                    <a:pt x="70060" y="2336"/>
                    <a:pt x="72051" y="13778"/>
                    <a:pt x="74956" y="21526"/>
                  </a:cubicBezTo>
                  <a:cubicBezTo>
                    <a:pt x="77825" y="29175"/>
                    <a:pt x="82676" y="35929"/>
                    <a:pt x="86328" y="43237"/>
                  </a:cubicBezTo>
                  <a:cubicBezTo>
                    <a:pt x="89023" y="48630"/>
                    <a:pt x="91002" y="54886"/>
                    <a:pt x="95633" y="58745"/>
                  </a:cubicBezTo>
                  <a:cubicBezTo>
                    <a:pt x="106865" y="68105"/>
                    <a:pt x="124435" y="64948"/>
                    <a:pt x="139056" y="64948"/>
                  </a:cubicBezTo>
                  <a:cubicBezTo>
                    <a:pt x="145319" y="64948"/>
                    <a:pt x="152655" y="63775"/>
                    <a:pt x="157665" y="67533"/>
                  </a:cubicBezTo>
                  <a:cubicBezTo>
                    <a:pt x="163989" y="72277"/>
                    <a:pt x="162400" y="82690"/>
                    <a:pt x="165936" y="89761"/>
                  </a:cubicBezTo>
                  <a:cubicBezTo>
                    <a:pt x="170186" y="98262"/>
                    <a:pt x="182352" y="101187"/>
                    <a:pt x="186097" y="109922"/>
                  </a:cubicBezTo>
                  <a:cubicBezTo>
                    <a:pt x="189367" y="117550"/>
                    <a:pt x="185514" y="126569"/>
                    <a:pt x="184029" y="134735"/>
                  </a:cubicBezTo>
                  <a:cubicBezTo>
                    <a:pt x="182965" y="140588"/>
                    <a:pt x="182809" y="146667"/>
                    <a:pt x="180927" y="152310"/>
                  </a:cubicBezTo>
                  <a:cubicBezTo>
                    <a:pt x="177834" y="161588"/>
                    <a:pt x="188165" y="170962"/>
                    <a:pt x="188165" y="180742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grpSp>
        <p:nvGrpSpPr>
          <p:cNvPr id="303" name="Google Shape;303;p39"/>
          <p:cNvGrpSpPr/>
          <p:nvPr/>
        </p:nvGrpSpPr>
        <p:grpSpPr>
          <a:xfrm rot="-557284">
            <a:off x="1590778" y="-450440"/>
            <a:ext cx="2977141" cy="2183499"/>
            <a:chOff x="1590761" y="-450442"/>
            <a:chExt cx="2977109" cy="2183475"/>
          </a:xfrm>
        </p:grpSpPr>
        <p:sp>
          <p:nvSpPr>
            <p:cNvPr id="304" name="Google Shape;304;p39"/>
            <p:cNvSpPr/>
            <p:nvPr/>
          </p:nvSpPr>
          <p:spPr>
            <a:xfrm>
              <a:off x="1878935" y="-65875"/>
              <a:ext cx="2400725" cy="1210725"/>
            </a:xfrm>
            <a:custGeom>
              <a:avLst/>
              <a:gdLst/>
              <a:ahLst/>
              <a:cxnLst/>
              <a:rect l="l" t="t" r="r" b="b"/>
              <a:pathLst>
                <a:path w="96029" h="48429" extrusionOk="0">
                  <a:moveTo>
                    <a:pt x="50458" y="2762"/>
                  </a:moveTo>
                  <a:cubicBezTo>
                    <a:pt x="44136" y="-1455"/>
                    <a:pt x="35236" y="136"/>
                    <a:pt x="27713" y="1211"/>
                  </a:cubicBezTo>
                  <a:cubicBezTo>
                    <a:pt x="17408" y="2683"/>
                    <a:pt x="-2209" y="6103"/>
                    <a:pt x="316" y="16202"/>
                  </a:cubicBezTo>
                  <a:cubicBezTo>
                    <a:pt x="1413" y="20590"/>
                    <a:pt x="4643" y="25797"/>
                    <a:pt x="9104" y="26541"/>
                  </a:cubicBezTo>
                  <a:cubicBezTo>
                    <a:pt x="16760" y="27817"/>
                    <a:pt x="25710" y="23581"/>
                    <a:pt x="32366" y="27574"/>
                  </a:cubicBezTo>
                  <a:cubicBezTo>
                    <a:pt x="39134" y="31634"/>
                    <a:pt x="44724" y="37471"/>
                    <a:pt x="51492" y="41532"/>
                  </a:cubicBezTo>
                  <a:cubicBezTo>
                    <a:pt x="63460" y="48713"/>
                    <a:pt x="84645" y="52431"/>
                    <a:pt x="93364" y="41532"/>
                  </a:cubicBezTo>
                  <a:cubicBezTo>
                    <a:pt x="97703" y="36108"/>
                    <a:pt x="96336" y="25022"/>
                    <a:pt x="90779" y="20854"/>
                  </a:cubicBezTo>
                  <a:cubicBezTo>
                    <a:pt x="82143" y="14377"/>
                    <a:pt x="70571" y="12968"/>
                    <a:pt x="61314" y="7414"/>
                  </a:cubicBezTo>
                  <a:cubicBezTo>
                    <a:pt x="57143" y="4911"/>
                    <a:pt x="52738" y="1728"/>
                    <a:pt x="47874" y="1728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05" name="Google Shape;305;p39"/>
            <p:cNvSpPr/>
            <p:nvPr/>
          </p:nvSpPr>
          <p:spPr>
            <a:xfrm rot="680343">
              <a:off x="2206863" y="240906"/>
              <a:ext cx="1760729" cy="504043"/>
            </a:xfrm>
            <a:custGeom>
              <a:avLst/>
              <a:gdLst/>
              <a:ahLst/>
              <a:cxnLst/>
              <a:rect l="l" t="t" r="r" b="b"/>
              <a:pathLst>
                <a:path w="96029" h="48429" extrusionOk="0">
                  <a:moveTo>
                    <a:pt x="50458" y="2762"/>
                  </a:moveTo>
                  <a:cubicBezTo>
                    <a:pt x="44136" y="-1455"/>
                    <a:pt x="35236" y="136"/>
                    <a:pt x="27713" y="1211"/>
                  </a:cubicBezTo>
                  <a:cubicBezTo>
                    <a:pt x="17408" y="2683"/>
                    <a:pt x="-2209" y="6103"/>
                    <a:pt x="316" y="16202"/>
                  </a:cubicBezTo>
                  <a:cubicBezTo>
                    <a:pt x="1413" y="20590"/>
                    <a:pt x="4643" y="25797"/>
                    <a:pt x="9104" y="26541"/>
                  </a:cubicBezTo>
                  <a:cubicBezTo>
                    <a:pt x="16760" y="27817"/>
                    <a:pt x="25710" y="23581"/>
                    <a:pt x="32366" y="27574"/>
                  </a:cubicBezTo>
                  <a:cubicBezTo>
                    <a:pt x="39134" y="31634"/>
                    <a:pt x="44724" y="37471"/>
                    <a:pt x="51492" y="41532"/>
                  </a:cubicBezTo>
                  <a:cubicBezTo>
                    <a:pt x="63460" y="48713"/>
                    <a:pt x="84645" y="52431"/>
                    <a:pt x="93364" y="41532"/>
                  </a:cubicBezTo>
                  <a:cubicBezTo>
                    <a:pt x="97703" y="36108"/>
                    <a:pt x="96336" y="25022"/>
                    <a:pt x="90779" y="20854"/>
                  </a:cubicBezTo>
                  <a:cubicBezTo>
                    <a:pt x="82143" y="14377"/>
                    <a:pt x="70571" y="12968"/>
                    <a:pt x="61314" y="7414"/>
                  </a:cubicBezTo>
                  <a:cubicBezTo>
                    <a:pt x="57143" y="4911"/>
                    <a:pt x="52738" y="1728"/>
                    <a:pt x="47874" y="1728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06" name="Google Shape;306;p39"/>
            <p:cNvSpPr/>
            <p:nvPr/>
          </p:nvSpPr>
          <p:spPr>
            <a:xfrm rot="-318791">
              <a:off x="1674135" y="-324471"/>
              <a:ext cx="2810360" cy="1931532"/>
            </a:xfrm>
            <a:custGeom>
              <a:avLst/>
              <a:gdLst/>
              <a:ahLst/>
              <a:cxnLst/>
              <a:rect l="l" t="t" r="r" b="b"/>
              <a:pathLst>
                <a:path w="96029" h="48429" extrusionOk="0">
                  <a:moveTo>
                    <a:pt x="50458" y="2762"/>
                  </a:moveTo>
                  <a:cubicBezTo>
                    <a:pt x="44136" y="-1455"/>
                    <a:pt x="35236" y="136"/>
                    <a:pt x="27713" y="1211"/>
                  </a:cubicBezTo>
                  <a:cubicBezTo>
                    <a:pt x="17408" y="2683"/>
                    <a:pt x="-2209" y="6103"/>
                    <a:pt x="316" y="16202"/>
                  </a:cubicBezTo>
                  <a:cubicBezTo>
                    <a:pt x="1413" y="20590"/>
                    <a:pt x="4643" y="25797"/>
                    <a:pt x="9104" y="26541"/>
                  </a:cubicBezTo>
                  <a:cubicBezTo>
                    <a:pt x="16760" y="27817"/>
                    <a:pt x="25710" y="23581"/>
                    <a:pt x="32366" y="27574"/>
                  </a:cubicBezTo>
                  <a:cubicBezTo>
                    <a:pt x="39134" y="31634"/>
                    <a:pt x="44724" y="37471"/>
                    <a:pt x="51492" y="41532"/>
                  </a:cubicBezTo>
                  <a:cubicBezTo>
                    <a:pt x="63460" y="48713"/>
                    <a:pt x="84645" y="52431"/>
                    <a:pt x="93364" y="41532"/>
                  </a:cubicBezTo>
                  <a:cubicBezTo>
                    <a:pt x="97703" y="36108"/>
                    <a:pt x="96336" y="25022"/>
                    <a:pt x="90779" y="20854"/>
                  </a:cubicBezTo>
                  <a:cubicBezTo>
                    <a:pt x="82143" y="14377"/>
                    <a:pt x="70571" y="12968"/>
                    <a:pt x="61314" y="7414"/>
                  </a:cubicBezTo>
                  <a:cubicBezTo>
                    <a:pt x="57143" y="4911"/>
                    <a:pt x="52738" y="1728"/>
                    <a:pt x="47874" y="1728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grpSp>
        <p:nvGrpSpPr>
          <p:cNvPr id="307" name="Google Shape;307;p39"/>
          <p:cNvGrpSpPr/>
          <p:nvPr/>
        </p:nvGrpSpPr>
        <p:grpSpPr>
          <a:xfrm>
            <a:off x="6357166" y="2572127"/>
            <a:ext cx="2311909" cy="2156088"/>
            <a:chOff x="6118779" y="2543626"/>
            <a:chExt cx="2790475" cy="2602400"/>
          </a:xfrm>
        </p:grpSpPr>
        <p:sp>
          <p:nvSpPr>
            <p:cNvPr id="308" name="Google Shape;308;p39"/>
            <p:cNvSpPr/>
            <p:nvPr/>
          </p:nvSpPr>
          <p:spPr>
            <a:xfrm>
              <a:off x="6557266" y="2894825"/>
              <a:ext cx="2017525" cy="1855275"/>
            </a:xfrm>
            <a:custGeom>
              <a:avLst/>
              <a:gdLst/>
              <a:ahLst/>
              <a:cxnLst/>
              <a:rect l="l" t="t" r="r" b="b"/>
              <a:pathLst>
                <a:path w="80701" h="74211" extrusionOk="0">
                  <a:moveTo>
                    <a:pt x="59759" y="1551"/>
                  </a:moveTo>
                  <a:cubicBezTo>
                    <a:pt x="51895" y="-1070"/>
                    <a:pt x="40762" y="3231"/>
                    <a:pt x="36497" y="10339"/>
                  </a:cubicBezTo>
                  <a:cubicBezTo>
                    <a:pt x="32446" y="17091"/>
                    <a:pt x="33491" y="27326"/>
                    <a:pt x="27192" y="32050"/>
                  </a:cubicBezTo>
                  <a:cubicBezTo>
                    <a:pt x="21019" y="36679"/>
                    <a:pt x="12023" y="36535"/>
                    <a:pt x="5998" y="41355"/>
                  </a:cubicBezTo>
                  <a:cubicBezTo>
                    <a:pt x="289" y="45922"/>
                    <a:pt x="-2273" y="57897"/>
                    <a:pt x="2896" y="63066"/>
                  </a:cubicBezTo>
                  <a:cubicBezTo>
                    <a:pt x="14895" y="75065"/>
                    <a:pt x="36577" y="75970"/>
                    <a:pt x="53039" y="71854"/>
                  </a:cubicBezTo>
                  <a:cubicBezTo>
                    <a:pt x="60151" y="70076"/>
                    <a:pt x="69132" y="69165"/>
                    <a:pt x="73200" y="63066"/>
                  </a:cubicBezTo>
                  <a:cubicBezTo>
                    <a:pt x="79239" y="54014"/>
                    <a:pt x="77864" y="41788"/>
                    <a:pt x="79403" y="31016"/>
                  </a:cubicBezTo>
                  <a:cubicBezTo>
                    <a:pt x="80281" y="24873"/>
                    <a:pt x="81965" y="17795"/>
                    <a:pt x="78886" y="12407"/>
                  </a:cubicBezTo>
                  <a:cubicBezTo>
                    <a:pt x="74898" y="5428"/>
                    <a:pt x="66246" y="0"/>
                    <a:pt x="58208" y="0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09" name="Google Shape;309;p39"/>
            <p:cNvSpPr/>
            <p:nvPr/>
          </p:nvSpPr>
          <p:spPr>
            <a:xfrm>
              <a:off x="7017649" y="3220483"/>
              <a:ext cx="1345025" cy="1376200"/>
            </a:xfrm>
            <a:custGeom>
              <a:avLst/>
              <a:gdLst/>
              <a:ahLst/>
              <a:cxnLst/>
              <a:rect l="l" t="t" r="r" b="b"/>
              <a:pathLst>
                <a:path w="53801" h="55048" extrusionOk="0">
                  <a:moveTo>
                    <a:pt x="51166" y="5584"/>
                  </a:moveTo>
                  <a:cubicBezTo>
                    <a:pt x="47481" y="980"/>
                    <a:pt x="38020" y="-2203"/>
                    <a:pt x="33849" y="1965"/>
                  </a:cubicBezTo>
                  <a:cubicBezTo>
                    <a:pt x="28886" y="6925"/>
                    <a:pt x="30341" y="16471"/>
                    <a:pt x="25061" y="21092"/>
                  </a:cubicBezTo>
                  <a:cubicBezTo>
                    <a:pt x="18421" y="26904"/>
                    <a:pt x="7054" y="26350"/>
                    <a:pt x="1540" y="33240"/>
                  </a:cubicBezTo>
                  <a:cubicBezTo>
                    <a:pt x="-1691" y="37277"/>
                    <a:pt x="1017" y="44564"/>
                    <a:pt x="4383" y="48490"/>
                  </a:cubicBezTo>
                  <a:cubicBezTo>
                    <a:pt x="13364" y="58965"/>
                    <a:pt x="35260" y="55658"/>
                    <a:pt x="45738" y="46680"/>
                  </a:cubicBezTo>
                  <a:cubicBezTo>
                    <a:pt x="49545" y="43418"/>
                    <a:pt x="49561" y="37359"/>
                    <a:pt x="50649" y="32465"/>
                  </a:cubicBezTo>
                  <a:cubicBezTo>
                    <a:pt x="52558" y="23876"/>
                    <a:pt x="55876" y="13971"/>
                    <a:pt x="51941" y="6101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10" name="Google Shape;310;p39"/>
            <p:cNvSpPr/>
            <p:nvPr/>
          </p:nvSpPr>
          <p:spPr>
            <a:xfrm rot="279846">
              <a:off x="7476096" y="3504941"/>
              <a:ext cx="659173" cy="845784"/>
            </a:xfrm>
            <a:custGeom>
              <a:avLst/>
              <a:gdLst/>
              <a:ahLst/>
              <a:cxnLst/>
              <a:rect l="l" t="t" r="r" b="b"/>
              <a:pathLst>
                <a:path w="28285" h="33831" extrusionOk="0">
                  <a:moveTo>
                    <a:pt x="25333" y="2476"/>
                  </a:moveTo>
                  <a:cubicBezTo>
                    <a:pt x="24237" y="284"/>
                    <a:pt x="19192" y="-1008"/>
                    <a:pt x="18096" y="1184"/>
                  </a:cubicBezTo>
                  <a:cubicBezTo>
                    <a:pt x="15476" y="6425"/>
                    <a:pt x="16741" y="13536"/>
                    <a:pt x="12927" y="17984"/>
                  </a:cubicBezTo>
                  <a:cubicBezTo>
                    <a:pt x="10569" y="20734"/>
                    <a:pt x="5933" y="20372"/>
                    <a:pt x="3105" y="22636"/>
                  </a:cubicBezTo>
                  <a:cubicBezTo>
                    <a:pt x="690" y="24569"/>
                    <a:pt x="-1150" y="29496"/>
                    <a:pt x="1037" y="31683"/>
                  </a:cubicBezTo>
                  <a:cubicBezTo>
                    <a:pt x="5080" y="35726"/>
                    <a:pt x="13631" y="33447"/>
                    <a:pt x="18096" y="29874"/>
                  </a:cubicBezTo>
                  <a:cubicBezTo>
                    <a:pt x="25351" y="24068"/>
                    <a:pt x="31519" y="10985"/>
                    <a:pt x="26367" y="3251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11" name="Google Shape;311;p39"/>
            <p:cNvSpPr/>
            <p:nvPr/>
          </p:nvSpPr>
          <p:spPr>
            <a:xfrm>
              <a:off x="6118779" y="2543626"/>
              <a:ext cx="2790475" cy="2602400"/>
            </a:xfrm>
            <a:custGeom>
              <a:avLst/>
              <a:gdLst/>
              <a:ahLst/>
              <a:cxnLst/>
              <a:rect l="l" t="t" r="r" b="b"/>
              <a:pathLst>
                <a:path w="111619" h="104096" extrusionOk="0">
                  <a:moveTo>
                    <a:pt x="91257" y="5777"/>
                  </a:moveTo>
                  <a:cubicBezTo>
                    <a:pt x="81743" y="-3731"/>
                    <a:pt x="62127" y="-133"/>
                    <a:pt x="50936" y="7328"/>
                  </a:cubicBezTo>
                  <a:cubicBezTo>
                    <a:pt x="40977" y="13967"/>
                    <a:pt x="42327" y="29704"/>
                    <a:pt x="36978" y="40412"/>
                  </a:cubicBezTo>
                  <a:cubicBezTo>
                    <a:pt x="34671" y="45031"/>
                    <a:pt x="27739" y="45035"/>
                    <a:pt x="23021" y="47132"/>
                  </a:cubicBezTo>
                  <a:cubicBezTo>
                    <a:pt x="15422" y="50509"/>
                    <a:pt x="7669" y="54702"/>
                    <a:pt x="2344" y="61089"/>
                  </a:cubicBezTo>
                  <a:cubicBezTo>
                    <a:pt x="-3437" y="68024"/>
                    <a:pt x="3130" y="80231"/>
                    <a:pt x="8547" y="87453"/>
                  </a:cubicBezTo>
                  <a:cubicBezTo>
                    <a:pt x="12395" y="92583"/>
                    <a:pt x="19229" y="94671"/>
                    <a:pt x="25089" y="97275"/>
                  </a:cubicBezTo>
                  <a:cubicBezTo>
                    <a:pt x="40148" y="103968"/>
                    <a:pt x="57885" y="105292"/>
                    <a:pt x="74198" y="102961"/>
                  </a:cubicBezTo>
                  <a:cubicBezTo>
                    <a:pt x="84609" y="101473"/>
                    <a:pt x="97869" y="101552"/>
                    <a:pt x="104180" y="93139"/>
                  </a:cubicBezTo>
                  <a:cubicBezTo>
                    <a:pt x="120447" y="71455"/>
                    <a:pt x="105589" y="38278"/>
                    <a:pt x="99011" y="11981"/>
                  </a:cubicBezTo>
                  <a:cubicBezTo>
                    <a:pt x="98149" y="8535"/>
                    <a:pt x="93879" y="6887"/>
                    <a:pt x="92290" y="3710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sp>
        <p:nvSpPr>
          <p:cNvPr id="312" name="Google Shape;312;p39"/>
          <p:cNvSpPr txBox="1">
            <a:spLocks noGrp="1"/>
          </p:cNvSpPr>
          <p:nvPr>
            <p:ph type="title"/>
          </p:nvPr>
        </p:nvSpPr>
        <p:spPr>
          <a:xfrm>
            <a:off x="2414250" y="1652817"/>
            <a:ext cx="4315500" cy="13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None/>
              <a:defRPr sz="1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313" name="Google Shape;313;p39"/>
          <p:cNvSpPr txBox="1">
            <a:spLocks noGrp="1"/>
          </p:cNvSpPr>
          <p:nvPr>
            <p:ph type="subTitle" idx="1"/>
          </p:nvPr>
        </p:nvSpPr>
        <p:spPr>
          <a:xfrm>
            <a:off x="2500400" y="2978917"/>
            <a:ext cx="41433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8_1">
    <p:bg>
      <p:bgPr>
        <a:solidFill>
          <a:schemeClr val="accent2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1"/>
          <p:cNvSpPr/>
          <p:nvPr/>
        </p:nvSpPr>
        <p:spPr>
          <a:xfrm rot="800761" flipH="1">
            <a:off x="-147077" y="-503976"/>
            <a:ext cx="3799784" cy="2793788"/>
          </a:xfrm>
          <a:custGeom>
            <a:avLst/>
            <a:gdLst/>
            <a:ahLst/>
            <a:cxnLst/>
            <a:rect l="l" t="t" r="r" b="b"/>
            <a:pathLst>
              <a:path w="150383" h="110569" extrusionOk="0">
                <a:moveTo>
                  <a:pt x="150383" y="108346"/>
                </a:moveTo>
                <a:cubicBezTo>
                  <a:pt x="143137" y="111969"/>
                  <a:pt x="134186" y="110152"/>
                  <a:pt x="126109" y="109530"/>
                </a:cubicBezTo>
                <a:cubicBezTo>
                  <a:pt x="109546" y="108254"/>
                  <a:pt x="92265" y="101149"/>
                  <a:pt x="80520" y="89401"/>
                </a:cubicBezTo>
                <a:cubicBezTo>
                  <a:pt x="67217" y="76094"/>
                  <a:pt x="70733" y="51198"/>
                  <a:pt x="57430" y="37891"/>
                </a:cubicBezTo>
                <a:cubicBezTo>
                  <a:pt x="41216" y="21671"/>
                  <a:pt x="10257" y="20513"/>
                  <a:pt x="0" y="0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25" name="Google Shape;325;p41"/>
          <p:cNvSpPr/>
          <p:nvPr/>
        </p:nvSpPr>
        <p:spPr>
          <a:xfrm flipH="1">
            <a:off x="-311635" y="-74457"/>
            <a:ext cx="6341721" cy="3288998"/>
          </a:xfrm>
          <a:custGeom>
            <a:avLst/>
            <a:gdLst/>
            <a:ahLst/>
            <a:cxnLst/>
            <a:rect l="l" t="t" r="r" b="b"/>
            <a:pathLst>
              <a:path w="251033" h="130180" extrusionOk="0">
                <a:moveTo>
                  <a:pt x="0" y="0"/>
                </a:moveTo>
                <a:cubicBezTo>
                  <a:pt x="1428" y="5712"/>
                  <a:pt x="7983" y="8718"/>
                  <a:pt x="11249" y="13617"/>
                </a:cubicBezTo>
                <a:cubicBezTo>
                  <a:pt x="21651" y="29219"/>
                  <a:pt x="41301" y="38953"/>
                  <a:pt x="59798" y="42036"/>
                </a:cubicBezTo>
                <a:cubicBezTo>
                  <a:pt x="82012" y="45738"/>
                  <a:pt x="108552" y="32509"/>
                  <a:pt x="127293" y="44996"/>
                </a:cubicBezTo>
                <a:cubicBezTo>
                  <a:pt x="151529" y="61144"/>
                  <a:pt x="151361" y="100934"/>
                  <a:pt x="174657" y="118411"/>
                </a:cubicBezTo>
                <a:cubicBezTo>
                  <a:pt x="188992" y="129165"/>
                  <a:pt x="209674" y="132015"/>
                  <a:pt x="227350" y="129069"/>
                </a:cubicBezTo>
                <a:cubicBezTo>
                  <a:pt x="236145" y="127603"/>
                  <a:pt x="247046" y="124610"/>
                  <a:pt x="251033" y="116635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26" name="Google Shape;326;p41"/>
          <p:cNvSpPr/>
          <p:nvPr/>
        </p:nvSpPr>
        <p:spPr>
          <a:xfrm rot="-393937" flipH="1">
            <a:off x="4102044" y="2704909"/>
            <a:ext cx="5348374" cy="3107306"/>
          </a:xfrm>
          <a:custGeom>
            <a:avLst/>
            <a:gdLst/>
            <a:ahLst/>
            <a:cxnLst/>
            <a:rect l="l" t="t" r="r" b="b"/>
            <a:pathLst>
              <a:path w="199523" h="122998" extrusionOk="0">
                <a:moveTo>
                  <a:pt x="0" y="0"/>
                </a:moveTo>
                <a:cubicBezTo>
                  <a:pt x="5699" y="14253"/>
                  <a:pt x="23641" y="20073"/>
                  <a:pt x="32563" y="32564"/>
                </a:cubicBezTo>
                <a:cubicBezTo>
                  <a:pt x="40249" y="43325"/>
                  <a:pt x="44291" y="59762"/>
                  <a:pt x="56837" y="63943"/>
                </a:cubicBezTo>
                <a:cubicBezTo>
                  <a:pt x="68686" y="67892"/>
                  <a:pt x="81709" y="68738"/>
                  <a:pt x="94137" y="67495"/>
                </a:cubicBezTo>
                <a:cubicBezTo>
                  <a:pt x="103367" y="66572"/>
                  <a:pt x="113910" y="62894"/>
                  <a:pt x="121964" y="67495"/>
                </a:cubicBezTo>
                <a:cubicBezTo>
                  <a:pt x="136606" y="75860"/>
                  <a:pt x="140854" y="95450"/>
                  <a:pt x="150974" y="108939"/>
                </a:cubicBezTo>
                <a:cubicBezTo>
                  <a:pt x="158695" y="119231"/>
                  <a:pt x="174224" y="122556"/>
                  <a:pt x="187090" y="122556"/>
                </a:cubicBezTo>
                <a:cubicBezTo>
                  <a:pt x="191239" y="122556"/>
                  <a:pt x="195812" y="123820"/>
                  <a:pt x="199523" y="121964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27" name="Google Shape;327;p41"/>
          <p:cNvSpPr/>
          <p:nvPr/>
        </p:nvSpPr>
        <p:spPr>
          <a:xfrm flipH="1">
            <a:off x="470127" y="1303880"/>
            <a:ext cx="8764723" cy="4293301"/>
          </a:xfrm>
          <a:custGeom>
            <a:avLst/>
            <a:gdLst/>
            <a:ahLst/>
            <a:cxnLst/>
            <a:rect l="l" t="t" r="r" b="b"/>
            <a:pathLst>
              <a:path w="346946" h="158967" extrusionOk="0">
                <a:moveTo>
                  <a:pt x="0" y="0"/>
                </a:moveTo>
                <a:cubicBezTo>
                  <a:pt x="14215" y="4059"/>
                  <a:pt x="31075" y="7804"/>
                  <a:pt x="39668" y="19834"/>
                </a:cubicBezTo>
                <a:cubicBezTo>
                  <a:pt x="45523" y="28031"/>
                  <a:pt x="51445" y="36282"/>
                  <a:pt x="55950" y="45292"/>
                </a:cubicBezTo>
                <a:cubicBezTo>
                  <a:pt x="59693" y="52777"/>
                  <a:pt x="63651" y="61829"/>
                  <a:pt x="71343" y="65126"/>
                </a:cubicBezTo>
                <a:cubicBezTo>
                  <a:pt x="85502" y="71194"/>
                  <a:pt x="103427" y="66377"/>
                  <a:pt x="116636" y="74303"/>
                </a:cubicBezTo>
                <a:cubicBezTo>
                  <a:pt x="123851" y="78632"/>
                  <a:pt x="127953" y="86840"/>
                  <a:pt x="132621" y="93841"/>
                </a:cubicBezTo>
                <a:cubicBezTo>
                  <a:pt x="139554" y="104240"/>
                  <a:pt x="153152" y="109845"/>
                  <a:pt x="165480" y="111899"/>
                </a:cubicBezTo>
                <a:cubicBezTo>
                  <a:pt x="191557" y="116243"/>
                  <a:pt x="219103" y="111144"/>
                  <a:pt x="244520" y="118412"/>
                </a:cubicBezTo>
                <a:cubicBezTo>
                  <a:pt x="264590" y="124151"/>
                  <a:pt x="284053" y="132452"/>
                  <a:pt x="302246" y="142686"/>
                </a:cubicBezTo>
                <a:cubicBezTo>
                  <a:pt x="316067" y="150460"/>
                  <a:pt x="331088" y="158967"/>
                  <a:pt x="346946" y="158967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28" name="Google Shape;328;p41"/>
          <p:cNvSpPr txBox="1">
            <a:spLocks noGrp="1"/>
          </p:cNvSpPr>
          <p:nvPr>
            <p:ph type="title"/>
          </p:nvPr>
        </p:nvSpPr>
        <p:spPr>
          <a:xfrm>
            <a:off x="3700352" y="2074400"/>
            <a:ext cx="3444600" cy="99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9" name="Google Shape;329;p41"/>
          <p:cNvSpPr txBox="1">
            <a:spLocks noGrp="1"/>
          </p:cNvSpPr>
          <p:nvPr>
            <p:ph type="subTitle" idx="1"/>
          </p:nvPr>
        </p:nvSpPr>
        <p:spPr>
          <a:xfrm>
            <a:off x="3700175" y="3071300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30" name="Google Shape;330;p41"/>
          <p:cNvSpPr/>
          <p:nvPr/>
        </p:nvSpPr>
        <p:spPr>
          <a:xfrm rot="-508684" flipH="1">
            <a:off x="6115648" y="4346667"/>
            <a:ext cx="3575203" cy="1425715"/>
          </a:xfrm>
          <a:custGeom>
            <a:avLst/>
            <a:gdLst/>
            <a:ahLst/>
            <a:cxnLst/>
            <a:rect l="l" t="t" r="r" b="b"/>
            <a:pathLst>
              <a:path w="141502" h="56428" extrusionOk="0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31" name="Google Shape;331;p41"/>
          <p:cNvSpPr/>
          <p:nvPr/>
        </p:nvSpPr>
        <p:spPr>
          <a:xfrm rot="-302487" flipH="1">
            <a:off x="-376075" y="-169288"/>
            <a:ext cx="2572605" cy="1072681"/>
          </a:xfrm>
          <a:custGeom>
            <a:avLst/>
            <a:gdLst/>
            <a:ahLst/>
            <a:cxnLst/>
            <a:rect l="l" t="t" r="r" b="b"/>
            <a:pathLst>
              <a:path w="101834" h="42461" extrusionOk="0">
                <a:moveTo>
                  <a:pt x="0" y="0"/>
                </a:moveTo>
                <a:cubicBezTo>
                  <a:pt x="5313" y="10628"/>
                  <a:pt x="19566" y="13634"/>
                  <a:pt x="30195" y="18946"/>
                </a:cubicBezTo>
                <a:cubicBezTo>
                  <a:pt x="37196" y="22445"/>
                  <a:pt x="42890" y="28170"/>
                  <a:pt x="49732" y="31972"/>
                </a:cubicBezTo>
                <a:cubicBezTo>
                  <a:pt x="64961" y="40434"/>
                  <a:pt x="89504" y="48425"/>
                  <a:pt x="101834" y="36116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32" name="Google Shape;332;p41"/>
          <p:cNvSpPr txBox="1">
            <a:spLocks noGrp="1"/>
          </p:cNvSpPr>
          <p:nvPr>
            <p:ph type="title" idx="2" hasCustomPrompt="1"/>
          </p:nvPr>
        </p:nvSpPr>
        <p:spPr>
          <a:xfrm>
            <a:off x="3700282" y="1302325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609725" y="1938169"/>
            <a:ext cx="3780000" cy="28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050"/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758450" y="2148537"/>
            <a:ext cx="3780000" cy="25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/>
            </a:lvl1pPr>
            <a:lvl2pPr marL="914400" lvl="1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2pPr>
            <a:lvl3pPr marL="1371600" lvl="2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  <a:defRPr sz="1300"/>
            </a:lvl3pPr>
            <a:lvl4pPr marL="1828800" lvl="3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/>
            </a:lvl4pPr>
            <a:lvl5pPr marL="2286000" lvl="4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5pPr>
            <a:lvl6pPr marL="2743200" lvl="5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  <a:defRPr sz="1300"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8pPr>
            <a:lvl9pPr marL="4114800" lvl="8" indent="-3111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583850" y="495425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/>
          <p:nvPr/>
        </p:nvSpPr>
        <p:spPr>
          <a:xfrm rot="-2698925">
            <a:off x="7795322" y="-533963"/>
            <a:ext cx="937440" cy="2684547"/>
          </a:xfrm>
          <a:custGeom>
            <a:avLst/>
            <a:gdLst/>
            <a:ahLst/>
            <a:cxnLst/>
            <a:rect l="l" t="t" r="r" b="b"/>
            <a:pathLst>
              <a:path w="55291" h="104775" extrusionOk="0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8_1_1">
    <p:bg>
      <p:bgPr>
        <a:solidFill>
          <a:schemeClr val="accent2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2"/>
          <p:cNvSpPr/>
          <p:nvPr/>
        </p:nvSpPr>
        <p:spPr>
          <a:xfrm rot="800761" flipH="1">
            <a:off x="-370577" y="-785301"/>
            <a:ext cx="3799784" cy="2793788"/>
          </a:xfrm>
          <a:custGeom>
            <a:avLst/>
            <a:gdLst/>
            <a:ahLst/>
            <a:cxnLst/>
            <a:rect l="l" t="t" r="r" b="b"/>
            <a:pathLst>
              <a:path w="150383" h="110569" extrusionOk="0">
                <a:moveTo>
                  <a:pt x="150383" y="108346"/>
                </a:moveTo>
                <a:cubicBezTo>
                  <a:pt x="143137" y="111969"/>
                  <a:pt x="134186" y="110152"/>
                  <a:pt x="126109" y="109530"/>
                </a:cubicBezTo>
                <a:cubicBezTo>
                  <a:pt x="109546" y="108254"/>
                  <a:pt x="92265" y="101149"/>
                  <a:pt x="80520" y="89401"/>
                </a:cubicBezTo>
                <a:cubicBezTo>
                  <a:pt x="67217" y="76094"/>
                  <a:pt x="70733" y="51198"/>
                  <a:pt x="57430" y="37891"/>
                </a:cubicBezTo>
                <a:cubicBezTo>
                  <a:pt x="41216" y="21671"/>
                  <a:pt x="10257" y="20513"/>
                  <a:pt x="0" y="0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35" name="Google Shape;335;p42"/>
          <p:cNvSpPr/>
          <p:nvPr/>
        </p:nvSpPr>
        <p:spPr>
          <a:xfrm rot="-393937" flipH="1">
            <a:off x="4234144" y="3090372"/>
            <a:ext cx="5348374" cy="3107306"/>
          </a:xfrm>
          <a:custGeom>
            <a:avLst/>
            <a:gdLst/>
            <a:ahLst/>
            <a:cxnLst/>
            <a:rect l="l" t="t" r="r" b="b"/>
            <a:pathLst>
              <a:path w="199523" h="122998" extrusionOk="0">
                <a:moveTo>
                  <a:pt x="0" y="0"/>
                </a:moveTo>
                <a:cubicBezTo>
                  <a:pt x="5699" y="14253"/>
                  <a:pt x="23641" y="20073"/>
                  <a:pt x="32563" y="32564"/>
                </a:cubicBezTo>
                <a:cubicBezTo>
                  <a:pt x="40249" y="43325"/>
                  <a:pt x="44291" y="59762"/>
                  <a:pt x="56837" y="63943"/>
                </a:cubicBezTo>
                <a:cubicBezTo>
                  <a:pt x="68686" y="67892"/>
                  <a:pt x="81709" y="68738"/>
                  <a:pt x="94137" y="67495"/>
                </a:cubicBezTo>
                <a:cubicBezTo>
                  <a:pt x="103367" y="66572"/>
                  <a:pt x="113910" y="62894"/>
                  <a:pt x="121964" y="67495"/>
                </a:cubicBezTo>
                <a:cubicBezTo>
                  <a:pt x="136606" y="75860"/>
                  <a:pt x="140854" y="95450"/>
                  <a:pt x="150974" y="108939"/>
                </a:cubicBezTo>
                <a:cubicBezTo>
                  <a:pt x="158695" y="119231"/>
                  <a:pt x="174224" y="122556"/>
                  <a:pt x="187090" y="122556"/>
                </a:cubicBezTo>
                <a:cubicBezTo>
                  <a:pt x="191239" y="122556"/>
                  <a:pt x="195812" y="123820"/>
                  <a:pt x="199523" y="121964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36" name="Google Shape;336;p42"/>
          <p:cNvSpPr txBox="1">
            <a:spLocks noGrp="1"/>
          </p:cNvSpPr>
          <p:nvPr>
            <p:ph type="title"/>
          </p:nvPr>
        </p:nvSpPr>
        <p:spPr>
          <a:xfrm>
            <a:off x="3039677" y="2227377"/>
            <a:ext cx="3444600" cy="99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7" name="Google Shape;337;p42"/>
          <p:cNvSpPr txBox="1">
            <a:spLocks noGrp="1"/>
          </p:cNvSpPr>
          <p:nvPr>
            <p:ph type="subTitle" idx="1"/>
          </p:nvPr>
        </p:nvSpPr>
        <p:spPr>
          <a:xfrm>
            <a:off x="3039500" y="3280825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38" name="Google Shape;338;p42"/>
          <p:cNvSpPr/>
          <p:nvPr/>
        </p:nvSpPr>
        <p:spPr>
          <a:xfrm rot="-508684" flipH="1">
            <a:off x="6261623" y="4270917"/>
            <a:ext cx="3575203" cy="1425715"/>
          </a:xfrm>
          <a:custGeom>
            <a:avLst/>
            <a:gdLst/>
            <a:ahLst/>
            <a:cxnLst/>
            <a:rect l="l" t="t" r="r" b="b"/>
            <a:pathLst>
              <a:path w="141502" h="56428" extrusionOk="0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39" name="Google Shape;339;p42"/>
          <p:cNvSpPr/>
          <p:nvPr/>
        </p:nvSpPr>
        <p:spPr>
          <a:xfrm rot="-302487" flipH="1">
            <a:off x="-376075" y="-169288"/>
            <a:ext cx="2572605" cy="1072681"/>
          </a:xfrm>
          <a:custGeom>
            <a:avLst/>
            <a:gdLst/>
            <a:ahLst/>
            <a:cxnLst/>
            <a:rect l="l" t="t" r="r" b="b"/>
            <a:pathLst>
              <a:path w="101834" h="42461" extrusionOk="0">
                <a:moveTo>
                  <a:pt x="0" y="0"/>
                </a:moveTo>
                <a:cubicBezTo>
                  <a:pt x="5313" y="10628"/>
                  <a:pt x="19566" y="13634"/>
                  <a:pt x="30195" y="18946"/>
                </a:cubicBezTo>
                <a:cubicBezTo>
                  <a:pt x="37196" y="22445"/>
                  <a:pt x="42890" y="28170"/>
                  <a:pt x="49732" y="31972"/>
                </a:cubicBezTo>
                <a:cubicBezTo>
                  <a:pt x="64961" y="40434"/>
                  <a:pt x="89504" y="48425"/>
                  <a:pt x="101834" y="36116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40" name="Google Shape;340;p42"/>
          <p:cNvSpPr txBox="1">
            <a:spLocks noGrp="1"/>
          </p:cNvSpPr>
          <p:nvPr>
            <p:ph type="title" idx="2" hasCustomPrompt="1"/>
          </p:nvPr>
        </p:nvSpPr>
        <p:spPr>
          <a:xfrm>
            <a:off x="3039607" y="1511850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341" name="Google Shape;341;p42"/>
          <p:cNvGrpSpPr/>
          <p:nvPr/>
        </p:nvGrpSpPr>
        <p:grpSpPr>
          <a:xfrm rot="-5400000">
            <a:off x="7145086" y="274538"/>
            <a:ext cx="1713631" cy="1638211"/>
            <a:chOff x="6118779" y="2543626"/>
            <a:chExt cx="2790475" cy="2602400"/>
          </a:xfrm>
        </p:grpSpPr>
        <p:sp>
          <p:nvSpPr>
            <p:cNvPr id="342" name="Google Shape;342;p42"/>
            <p:cNvSpPr/>
            <p:nvPr/>
          </p:nvSpPr>
          <p:spPr>
            <a:xfrm>
              <a:off x="6557266" y="2894825"/>
              <a:ext cx="2017525" cy="1855275"/>
            </a:xfrm>
            <a:custGeom>
              <a:avLst/>
              <a:gdLst/>
              <a:ahLst/>
              <a:cxnLst/>
              <a:rect l="l" t="t" r="r" b="b"/>
              <a:pathLst>
                <a:path w="80701" h="74211" extrusionOk="0">
                  <a:moveTo>
                    <a:pt x="59759" y="1551"/>
                  </a:moveTo>
                  <a:cubicBezTo>
                    <a:pt x="51895" y="-1070"/>
                    <a:pt x="40762" y="3231"/>
                    <a:pt x="36497" y="10339"/>
                  </a:cubicBezTo>
                  <a:cubicBezTo>
                    <a:pt x="32446" y="17091"/>
                    <a:pt x="33491" y="27326"/>
                    <a:pt x="27192" y="32050"/>
                  </a:cubicBezTo>
                  <a:cubicBezTo>
                    <a:pt x="21019" y="36679"/>
                    <a:pt x="12023" y="36535"/>
                    <a:pt x="5998" y="41355"/>
                  </a:cubicBezTo>
                  <a:cubicBezTo>
                    <a:pt x="289" y="45922"/>
                    <a:pt x="-2273" y="57897"/>
                    <a:pt x="2896" y="63066"/>
                  </a:cubicBezTo>
                  <a:cubicBezTo>
                    <a:pt x="14895" y="75065"/>
                    <a:pt x="36577" y="75970"/>
                    <a:pt x="53039" y="71854"/>
                  </a:cubicBezTo>
                  <a:cubicBezTo>
                    <a:pt x="60151" y="70076"/>
                    <a:pt x="69132" y="69165"/>
                    <a:pt x="73200" y="63066"/>
                  </a:cubicBezTo>
                  <a:cubicBezTo>
                    <a:pt x="79239" y="54014"/>
                    <a:pt x="77864" y="41788"/>
                    <a:pt x="79403" y="31016"/>
                  </a:cubicBezTo>
                  <a:cubicBezTo>
                    <a:pt x="80281" y="24873"/>
                    <a:pt x="81965" y="17795"/>
                    <a:pt x="78886" y="12407"/>
                  </a:cubicBezTo>
                  <a:cubicBezTo>
                    <a:pt x="74898" y="5428"/>
                    <a:pt x="66246" y="0"/>
                    <a:pt x="58208" y="0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43" name="Google Shape;343;p42"/>
            <p:cNvSpPr/>
            <p:nvPr/>
          </p:nvSpPr>
          <p:spPr>
            <a:xfrm>
              <a:off x="7017649" y="3220483"/>
              <a:ext cx="1345025" cy="1376200"/>
            </a:xfrm>
            <a:custGeom>
              <a:avLst/>
              <a:gdLst/>
              <a:ahLst/>
              <a:cxnLst/>
              <a:rect l="l" t="t" r="r" b="b"/>
              <a:pathLst>
                <a:path w="53801" h="55048" extrusionOk="0">
                  <a:moveTo>
                    <a:pt x="51166" y="5584"/>
                  </a:moveTo>
                  <a:cubicBezTo>
                    <a:pt x="47481" y="980"/>
                    <a:pt x="38020" y="-2203"/>
                    <a:pt x="33849" y="1965"/>
                  </a:cubicBezTo>
                  <a:cubicBezTo>
                    <a:pt x="28886" y="6925"/>
                    <a:pt x="30341" y="16471"/>
                    <a:pt x="25061" y="21092"/>
                  </a:cubicBezTo>
                  <a:cubicBezTo>
                    <a:pt x="18421" y="26904"/>
                    <a:pt x="7054" y="26350"/>
                    <a:pt x="1540" y="33240"/>
                  </a:cubicBezTo>
                  <a:cubicBezTo>
                    <a:pt x="-1691" y="37277"/>
                    <a:pt x="1017" y="44564"/>
                    <a:pt x="4383" y="48490"/>
                  </a:cubicBezTo>
                  <a:cubicBezTo>
                    <a:pt x="13364" y="58965"/>
                    <a:pt x="35260" y="55658"/>
                    <a:pt x="45738" y="46680"/>
                  </a:cubicBezTo>
                  <a:cubicBezTo>
                    <a:pt x="49545" y="43418"/>
                    <a:pt x="49561" y="37359"/>
                    <a:pt x="50649" y="32465"/>
                  </a:cubicBezTo>
                  <a:cubicBezTo>
                    <a:pt x="52558" y="23876"/>
                    <a:pt x="55876" y="13971"/>
                    <a:pt x="51941" y="6101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44" name="Google Shape;344;p42"/>
            <p:cNvSpPr/>
            <p:nvPr/>
          </p:nvSpPr>
          <p:spPr>
            <a:xfrm rot="279846">
              <a:off x="7476096" y="3504941"/>
              <a:ext cx="659173" cy="845784"/>
            </a:xfrm>
            <a:custGeom>
              <a:avLst/>
              <a:gdLst/>
              <a:ahLst/>
              <a:cxnLst/>
              <a:rect l="l" t="t" r="r" b="b"/>
              <a:pathLst>
                <a:path w="28285" h="33831" extrusionOk="0">
                  <a:moveTo>
                    <a:pt x="25333" y="2476"/>
                  </a:moveTo>
                  <a:cubicBezTo>
                    <a:pt x="24237" y="284"/>
                    <a:pt x="19192" y="-1008"/>
                    <a:pt x="18096" y="1184"/>
                  </a:cubicBezTo>
                  <a:cubicBezTo>
                    <a:pt x="15476" y="6425"/>
                    <a:pt x="16741" y="13536"/>
                    <a:pt x="12927" y="17984"/>
                  </a:cubicBezTo>
                  <a:cubicBezTo>
                    <a:pt x="10569" y="20734"/>
                    <a:pt x="5933" y="20372"/>
                    <a:pt x="3105" y="22636"/>
                  </a:cubicBezTo>
                  <a:cubicBezTo>
                    <a:pt x="690" y="24569"/>
                    <a:pt x="-1150" y="29496"/>
                    <a:pt x="1037" y="31683"/>
                  </a:cubicBezTo>
                  <a:cubicBezTo>
                    <a:pt x="5080" y="35726"/>
                    <a:pt x="13631" y="33447"/>
                    <a:pt x="18096" y="29874"/>
                  </a:cubicBezTo>
                  <a:cubicBezTo>
                    <a:pt x="25351" y="24068"/>
                    <a:pt x="31519" y="10985"/>
                    <a:pt x="26367" y="3251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45" name="Google Shape;345;p42"/>
            <p:cNvSpPr/>
            <p:nvPr/>
          </p:nvSpPr>
          <p:spPr>
            <a:xfrm>
              <a:off x="6118779" y="2543626"/>
              <a:ext cx="2790475" cy="2602400"/>
            </a:xfrm>
            <a:custGeom>
              <a:avLst/>
              <a:gdLst/>
              <a:ahLst/>
              <a:cxnLst/>
              <a:rect l="l" t="t" r="r" b="b"/>
              <a:pathLst>
                <a:path w="111619" h="104096" extrusionOk="0">
                  <a:moveTo>
                    <a:pt x="91257" y="5777"/>
                  </a:moveTo>
                  <a:cubicBezTo>
                    <a:pt x="81743" y="-3731"/>
                    <a:pt x="62127" y="-133"/>
                    <a:pt x="50936" y="7328"/>
                  </a:cubicBezTo>
                  <a:cubicBezTo>
                    <a:pt x="40977" y="13967"/>
                    <a:pt x="42327" y="29704"/>
                    <a:pt x="36978" y="40412"/>
                  </a:cubicBezTo>
                  <a:cubicBezTo>
                    <a:pt x="34671" y="45031"/>
                    <a:pt x="27739" y="45035"/>
                    <a:pt x="23021" y="47132"/>
                  </a:cubicBezTo>
                  <a:cubicBezTo>
                    <a:pt x="15422" y="50509"/>
                    <a:pt x="7669" y="54702"/>
                    <a:pt x="2344" y="61089"/>
                  </a:cubicBezTo>
                  <a:cubicBezTo>
                    <a:pt x="-3437" y="68024"/>
                    <a:pt x="3130" y="80231"/>
                    <a:pt x="8547" y="87453"/>
                  </a:cubicBezTo>
                  <a:cubicBezTo>
                    <a:pt x="12395" y="92583"/>
                    <a:pt x="19229" y="94671"/>
                    <a:pt x="25089" y="97275"/>
                  </a:cubicBezTo>
                  <a:cubicBezTo>
                    <a:pt x="40148" y="103968"/>
                    <a:pt x="57885" y="105292"/>
                    <a:pt x="74198" y="102961"/>
                  </a:cubicBezTo>
                  <a:cubicBezTo>
                    <a:pt x="84609" y="101473"/>
                    <a:pt x="97869" y="101552"/>
                    <a:pt x="104180" y="93139"/>
                  </a:cubicBezTo>
                  <a:cubicBezTo>
                    <a:pt x="120447" y="71455"/>
                    <a:pt x="105589" y="38278"/>
                    <a:pt x="99011" y="11981"/>
                  </a:cubicBezTo>
                  <a:cubicBezTo>
                    <a:pt x="98149" y="8535"/>
                    <a:pt x="93879" y="6887"/>
                    <a:pt x="92290" y="3710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grpSp>
        <p:nvGrpSpPr>
          <p:cNvPr id="346" name="Google Shape;346;p42"/>
          <p:cNvGrpSpPr/>
          <p:nvPr/>
        </p:nvGrpSpPr>
        <p:grpSpPr>
          <a:xfrm rot="10800000">
            <a:off x="199272" y="2794778"/>
            <a:ext cx="2977109" cy="2183475"/>
            <a:chOff x="1590761" y="-450442"/>
            <a:chExt cx="2977109" cy="2183475"/>
          </a:xfrm>
        </p:grpSpPr>
        <p:sp>
          <p:nvSpPr>
            <p:cNvPr id="347" name="Google Shape;347;p42"/>
            <p:cNvSpPr/>
            <p:nvPr/>
          </p:nvSpPr>
          <p:spPr>
            <a:xfrm>
              <a:off x="1878935" y="-65875"/>
              <a:ext cx="2400725" cy="1210725"/>
            </a:xfrm>
            <a:custGeom>
              <a:avLst/>
              <a:gdLst/>
              <a:ahLst/>
              <a:cxnLst/>
              <a:rect l="l" t="t" r="r" b="b"/>
              <a:pathLst>
                <a:path w="96029" h="48429" extrusionOk="0">
                  <a:moveTo>
                    <a:pt x="50458" y="2762"/>
                  </a:moveTo>
                  <a:cubicBezTo>
                    <a:pt x="44136" y="-1455"/>
                    <a:pt x="35236" y="136"/>
                    <a:pt x="27713" y="1211"/>
                  </a:cubicBezTo>
                  <a:cubicBezTo>
                    <a:pt x="17408" y="2683"/>
                    <a:pt x="-2209" y="6103"/>
                    <a:pt x="316" y="16202"/>
                  </a:cubicBezTo>
                  <a:cubicBezTo>
                    <a:pt x="1413" y="20590"/>
                    <a:pt x="4643" y="25797"/>
                    <a:pt x="9104" y="26541"/>
                  </a:cubicBezTo>
                  <a:cubicBezTo>
                    <a:pt x="16760" y="27817"/>
                    <a:pt x="25710" y="23581"/>
                    <a:pt x="32366" y="27574"/>
                  </a:cubicBezTo>
                  <a:cubicBezTo>
                    <a:pt x="39134" y="31634"/>
                    <a:pt x="44724" y="37471"/>
                    <a:pt x="51492" y="41532"/>
                  </a:cubicBezTo>
                  <a:cubicBezTo>
                    <a:pt x="63460" y="48713"/>
                    <a:pt x="84645" y="52431"/>
                    <a:pt x="93364" y="41532"/>
                  </a:cubicBezTo>
                  <a:cubicBezTo>
                    <a:pt x="97703" y="36108"/>
                    <a:pt x="96336" y="25022"/>
                    <a:pt x="90779" y="20854"/>
                  </a:cubicBezTo>
                  <a:cubicBezTo>
                    <a:pt x="82143" y="14377"/>
                    <a:pt x="70571" y="12968"/>
                    <a:pt x="61314" y="7414"/>
                  </a:cubicBezTo>
                  <a:cubicBezTo>
                    <a:pt x="57143" y="4911"/>
                    <a:pt x="52738" y="1728"/>
                    <a:pt x="47874" y="1728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48" name="Google Shape;348;p42"/>
            <p:cNvSpPr/>
            <p:nvPr/>
          </p:nvSpPr>
          <p:spPr>
            <a:xfrm rot="680343">
              <a:off x="2206863" y="240906"/>
              <a:ext cx="1760729" cy="504043"/>
            </a:xfrm>
            <a:custGeom>
              <a:avLst/>
              <a:gdLst/>
              <a:ahLst/>
              <a:cxnLst/>
              <a:rect l="l" t="t" r="r" b="b"/>
              <a:pathLst>
                <a:path w="96029" h="48429" extrusionOk="0">
                  <a:moveTo>
                    <a:pt x="50458" y="2762"/>
                  </a:moveTo>
                  <a:cubicBezTo>
                    <a:pt x="44136" y="-1455"/>
                    <a:pt x="35236" y="136"/>
                    <a:pt x="27713" y="1211"/>
                  </a:cubicBezTo>
                  <a:cubicBezTo>
                    <a:pt x="17408" y="2683"/>
                    <a:pt x="-2209" y="6103"/>
                    <a:pt x="316" y="16202"/>
                  </a:cubicBezTo>
                  <a:cubicBezTo>
                    <a:pt x="1413" y="20590"/>
                    <a:pt x="4643" y="25797"/>
                    <a:pt x="9104" y="26541"/>
                  </a:cubicBezTo>
                  <a:cubicBezTo>
                    <a:pt x="16760" y="27817"/>
                    <a:pt x="25710" y="23581"/>
                    <a:pt x="32366" y="27574"/>
                  </a:cubicBezTo>
                  <a:cubicBezTo>
                    <a:pt x="39134" y="31634"/>
                    <a:pt x="44724" y="37471"/>
                    <a:pt x="51492" y="41532"/>
                  </a:cubicBezTo>
                  <a:cubicBezTo>
                    <a:pt x="63460" y="48713"/>
                    <a:pt x="84645" y="52431"/>
                    <a:pt x="93364" y="41532"/>
                  </a:cubicBezTo>
                  <a:cubicBezTo>
                    <a:pt x="97703" y="36108"/>
                    <a:pt x="96336" y="25022"/>
                    <a:pt x="90779" y="20854"/>
                  </a:cubicBezTo>
                  <a:cubicBezTo>
                    <a:pt x="82143" y="14377"/>
                    <a:pt x="70571" y="12968"/>
                    <a:pt x="61314" y="7414"/>
                  </a:cubicBezTo>
                  <a:cubicBezTo>
                    <a:pt x="57143" y="4911"/>
                    <a:pt x="52738" y="1728"/>
                    <a:pt x="47874" y="1728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  <p:sp>
          <p:nvSpPr>
            <p:cNvPr id="349" name="Google Shape;349;p42"/>
            <p:cNvSpPr/>
            <p:nvPr/>
          </p:nvSpPr>
          <p:spPr>
            <a:xfrm rot="-318791">
              <a:off x="1674135" y="-324471"/>
              <a:ext cx="2810360" cy="1931532"/>
            </a:xfrm>
            <a:custGeom>
              <a:avLst/>
              <a:gdLst/>
              <a:ahLst/>
              <a:cxnLst/>
              <a:rect l="l" t="t" r="r" b="b"/>
              <a:pathLst>
                <a:path w="96029" h="48429" extrusionOk="0">
                  <a:moveTo>
                    <a:pt x="50458" y="2762"/>
                  </a:moveTo>
                  <a:cubicBezTo>
                    <a:pt x="44136" y="-1455"/>
                    <a:pt x="35236" y="136"/>
                    <a:pt x="27713" y="1211"/>
                  </a:cubicBezTo>
                  <a:cubicBezTo>
                    <a:pt x="17408" y="2683"/>
                    <a:pt x="-2209" y="6103"/>
                    <a:pt x="316" y="16202"/>
                  </a:cubicBezTo>
                  <a:cubicBezTo>
                    <a:pt x="1413" y="20590"/>
                    <a:pt x="4643" y="25797"/>
                    <a:pt x="9104" y="26541"/>
                  </a:cubicBezTo>
                  <a:cubicBezTo>
                    <a:pt x="16760" y="27817"/>
                    <a:pt x="25710" y="23581"/>
                    <a:pt x="32366" y="27574"/>
                  </a:cubicBezTo>
                  <a:cubicBezTo>
                    <a:pt x="39134" y="31634"/>
                    <a:pt x="44724" y="37471"/>
                    <a:pt x="51492" y="41532"/>
                  </a:cubicBezTo>
                  <a:cubicBezTo>
                    <a:pt x="63460" y="48713"/>
                    <a:pt x="84645" y="52431"/>
                    <a:pt x="93364" y="41532"/>
                  </a:cubicBezTo>
                  <a:cubicBezTo>
                    <a:pt x="97703" y="36108"/>
                    <a:pt x="96336" y="25022"/>
                    <a:pt x="90779" y="20854"/>
                  </a:cubicBezTo>
                  <a:cubicBezTo>
                    <a:pt x="82143" y="14377"/>
                    <a:pt x="70571" y="12968"/>
                    <a:pt x="61314" y="7414"/>
                  </a:cubicBezTo>
                  <a:cubicBezTo>
                    <a:pt x="57143" y="4911"/>
                    <a:pt x="52738" y="1728"/>
                    <a:pt x="47874" y="1728"/>
                  </a:cubicBezTo>
                </a:path>
              </a:pathLst>
            </a:custGeom>
            <a:noFill/>
            <a:ln w="38100" cap="flat" cmpd="sng">
              <a:solidFill>
                <a:schemeClr val="accent3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8_1_1_1">
    <p:bg>
      <p:bgPr>
        <a:solidFill>
          <a:schemeClr val="accent2"/>
        </a:solidFill>
        <a:effectLst/>
      </p:bgPr>
    </p:bg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3"/>
          <p:cNvSpPr txBox="1">
            <a:spLocks noGrp="1"/>
          </p:cNvSpPr>
          <p:nvPr>
            <p:ph type="title"/>
          </p:nvPr>
        </p:nvSpPr>
        <p:spPr>
          <a:xfrm>
            <a:off x="1987877" y="2266951"/>
            <a:ext cx="3444600" cy="99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2" name="Google Shape;352;p43"/>
          <p:cNvSpPr txBox="1">
            <a:spLocks noGrp="1"/>
          </p:cNvSpPr>
          <p:nvPr>
            <p:ph type="subTitle" idx="1"/>
          </p:nvPr>
        </p:nvSpPr>
        <p:spPr>
          <a:xfrm>
            <a:off x="1987700" y="3280825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3" name="Google Shape;353;p43"/>
          <p:cNvSpPr txBox="1">
            <a:spLocks noGrp="1"/>
          </p:cNvSpPr>
          <p:nvPr>
            <p:ph type="title" idx="2" hasCustomPrompt="1"/>
          </p:nvPr>
        </p:nvSpPr>
        <p:spPr>
          <a:xfrm>
            <a:off x="1987807" y="1511850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4" name="Google Shape;354;p43"/>
          <p:cNvSpPr/>
          <p:nvPr/>
        </p:nvSpPr>
        <p:spPr>
          <a:xfrm rot="9010116">
            <a:off x="6027677" y="-335726"/>
            <a:ext cx="3114065" cy="2161327"/>
          </a:xfrm>
          <a:custGeom>
            <a:avLst/>
            <a:gdLst/>
            <a:ahLst/>
            <a:cxnLst/>
            <a:rect l="l" t="t" r="r" b="b"/>
            <a:pathLst>
              <a:path w="150142" h="105551" extrusionOk="0">
                <a:moveTo>
                  <a:pt x="0" y="0"/>
                </a:moveTo>
                <a:cubicBezTo>
                  <a:pt x="4059" y="5075"/>
                  <a:pt x="11708" y="5977"/>
                  <a:pt x="18062" y="7338"/>
                </a:cubicBezTo>
                <a:cubicBezTo>
                  <a:pt x="32342" y="10397"/>
                  <a:pt x="49352" y="12487"/>
                  <a:pt x="58702" y="23706"/>
                </a:cubicBezTo>
                <a:cubicBezTo>
                  <a:pt x="70113" y="37397"/>
                  <a:pt x="57453" y="62507"/>
                  <a:pt x="68862" y="76200"/>
                </a:cubicBezTo>
                <a:cubicBezTo>
                  <a:pt x="76137" y="84932"/>
                  <a:pt x="90649" y="82873"/>
                  <a:pt x="101035" y="87489"/>
                </a:cubicBezTo>
                <a:cubicBezTo>
                  <a:pt x="116973" y="94573"/>
                  <a:pt x="132701" y="105551"/>
                  <a:pt x="150142" y="105551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oval" w="med" len="med"/>
          </a:ln>
        </p:spPr>
      </p:sp>
      <p:sp>
        <p:nvSpPr>
          <p:cNvPr id="355" name="Google Shape;355;p43"/>
          <p:cNvSpPr/>
          <p:nvPr/>
        </p:nvSpPr>
        <p:spPr>
          <a:xfrm>
            <a:off x="5596900" y="4290065"/>
            <a:ext cx="4134550" cy="2517725"/>
          </a:xfrm>
          <a:custGeom>
            <a:avLst/>
            <a:gdLst/>
            <a:ahLst/>
            <a:cxnLst/>
            <a:rect l="l" t="t" r="r" b="b"/>
            <a:pathLst>
              <a:path w="165382" h="100709" extrusionOk="0">
                <a:moveTo>
                  <a:pt x="165382" y="100709"/>
                </a:moveTo>
                <a:cubicBezTo>
                  <a:pt x="158765" y="100709"/>
                  <a:pt x="152494" y="97646"/>
                  <a:pt x="146191" y="95629"/>
                </a:cubicBezTo>
                <a:cubicBezTo>
                  <a:pt x="136651" y="92577"/>
                  <a:pt x="124816" y="90106"/>
                  <a:pt x="119662" y="81518"/>
                </a:cubicBezTo>
                <a:cubicBezTo>
                  <a:pt x="113064" y="70523"/>
                  <a:pt x="114122" y="56429"/>
                  <a:pt x="110067" y="44264"/>
                </a:cubicBezTo>
                <a:cubicBezTo>
                  <a:pt x="106795" y="34447"/>
                  <a:pt x="99894" y="25396"/>
                  <a:pt x="91440" y="19429"/>
                </a:cubicBezTo>
                <a:cubicBezTo>
                  <a:pt x="74814" y="7694"/>
                  <a:pt x="53303" y="-2948"/>
                  <a:pt x="33302" y="802"/>
                </a:cubicBezTo>
                <a:cubicBezTo>
                  <a:pt x="25713" y="2225"/>
                  <a:pt x="22959" y="12277"/>
                  <a:pt x="17498" y="17736"/>
                </a:cubicBezTo>
                <a:cubicBezTo>
                  <a:pt x="12728" y="22504"/>
                  <a:pt x="6031" y="24878"/>
                  <a:pt x="0" y="27896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oval" w="med" len="med"/>
          </a:ln>
        </p:spPr>
      </p:sp>
      <p:sp>
        <p:nvSpPr>
          <p:cNvPr id="356" name="Google Shape;356;p43"/>
          <p:cNvSpPr/>
          <p:nvPr/>
        </p:nvSpPr>
        <p:spPr>
          <a:xfrm rot="-1175711">
            <a:off x="-1953506" y="-573484"/>
            <a:ext cx="5158805" cy="1807884"/>
          </a:xfrm>
          <a:custGeom>
            <a:avLst/>
            <a:gdLst/>
            <a:ahLst/>
            <a:cxnLst/>
            <a:rect l="l" t="t" r="r" b="b"/>
            <a:pathLst>
              <a:path w="152400" h="53408" extrusionOk="0">
                <a:moveTo>
                  <a:pt x="0" y="3082"/>
                </a:moveTo>
                <a:cubicBezTo>
                  <a:pt x="24010" y="-1720"/>
                  <a:pt x="49976" y="-733"/>
                  <a:pt x="73378" y="6468"/>
                </a:cubicBezTo>
                <a:cubicBezTo>
                  <a:pt x="83864" y="9695"/>
                  <a:pt x="92113" y="23869"/>
                  <a:pt x="90311" y="34691"/>
                </a:cubicBezTo>
                <a:cubicBezTo>
                  <a:pt x="89195" y="41395"/>
                  <a:pt x="83509" y="49087"/>
                  <a:pt x="76765" y="49931"/>
                </a:cubicBezTo>
                <a:cubicBezTo>
                  <a:pt x="67127" y="51137"/>
                  <a:pt x="53081" y="48301"/>
                  <a:pt x="49671" y="39206"/>
                </a:cubicBezTo>
                <a:cubicBezTo>
                  <a:pt x="47491" y="33392"/>
                  <a:pt x="45945" y="25546"/>
                  <a:pt x="49671" y="20579"/>
                </a:cubicBezTo>
                <a:cubicBezTo>
                  <a:pt x="56569" y="11383"/>
                  <a:pt x="70389" y="9116"/>
                  <a:pt x="81845" y="8162"/>
                </a:cubicBezTo>
                <a:cubicBezTo>
                  <a:pt x="109372" y="5870"/>
                  <a:pt x="127689" y="63968"/>
                  <a:pt x="152400" y="51624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oval" w="med" len="med"/>
          </a:ln>
        </p:spPr>
      </p:sp>
      <p:sp>
        <p:nvSpPr>
          <p:cNvPr id="357" name="Google Shape;357;p43"/>
          <p:cNvSpPr/>
          <p:nvPr/>
        </p:nvSpPr>
        <p:spPr>
          <a:xfrm rot="1207056">
            <a:off x="-1832826" y="2661901"/>
            <a:ext cx="3834986" cy="3596065"/>
          </a:xfrm>
          <a:custGeom>
            <a:avLst/>
            <a:gdLst/>
            <a:ahLst/>
            <a:cxnLst/>
            <a:rect l="l" t="t" r="r" b="b"/>
            <a:pathLst>
              <a:path w="188165" h="180742" extrusionOk="0">
                <a:moveTo>
                  <a:pt x="0" y="52542"/>
                </a:moveTo>
                <a:cubicBezTo>
                  <a:pt x="8351" y="52542"/>
                  <a:pt x="17358" y="49144"/>
                  <a:pt x="23262" y="43237"/>
                </a:cubicBezTo>
                <a:cubicBezTo>
                  <a:pt x="29261" y="37235"/>
                  <a:pt x="29806" y="27565"/>
                  <a:pt x="33601" y="19975"/>
                </a:cubicBezTo>
                <a:cubicBezTo>
                  <a:pt x="36380" y="14416"/>
                  <a:pt x="41771" y="10347"/>
                  <a:pt x="47041" y="7052"/>
                </a:cubicBezTo>
                <a:cubicBezTo>
                  <a:pt x="51684" y="4149"/>
                  <a:pt x="56719" y="-994"/>
                  <a:pt x="62032" y="332"/>
                </a:cubicBezTo>
                <a:cubicBezTo>
                  <a:pt x="70060" y="2336"/>
                  <a:pt x="72051" y="13778"/>
                  <a:pt x="74956" y="21526"/>
                </a:cubicBezTo>
                <a:cubicBezTo>
                  <a:pt x="77825" y="29175"/>
                  <a:pt x="82676" y="35929"/>
                  <a:pt x="86328" y="43237"/>
                </a:cubicBezTo>
                <a:cubicBezTo>
                  <a:pt x="89023" y="48630"/>
                  <a:pt x="91002" y="54886"/>
                  <a:pt x="95633" y="58745"/>
                </a:cubicBezTo>
                <a:cubicBezTo>
                  <a:pt x="106865" y="68105"/>
                  <a:pt x="124435" y="64948"/>
                  <a:pt x="139056" y="64948"/>
                </a:cubicBezTo>
                <a:cubicBezTo>
                  <a:pt x="145319" y="64948"/>
                  <a:pt x="152655" y="63775"/>
                  <a:pt x="157665" y="67533"/>
                </a:cubicBezTo>
                <a:cubicBezTo>
                  <a:pt x="163989" y="72277"/>
                  <a:pt x="162400" y="82690"/>
                  <a:pt x="165936" y="89761"/>
                </a:cubicBezTo>
                <a:cubicBezTo>
                  <a:pt x="170186" y="98262"/>
                  <a:pt x="182352" y="101187"/>
                  <a:pt x="186097" y="109922"/>
                </a:cubicBezTo>
                <a:cubicBezTo>
                  <a:pt x="189367" y="117550"/>
                  <a:pt x="185514" y="126569"/>
                  <a:pt x="184029" y="134735"/>
                </a:cubicBezTo>
                <a:cubicBezTo>
                  <a:pt x="182965" y="140588"/>
                  <a:pt x="182809" y="146667"/>
                  <a:pt x="180927" y="152310"/>
                </a:cubicBezTo>
                <a:cubicBezTo>
                  <a:pt x="177834" y="161588"/>
                  <a:pt x="188165" y="170962"/>
                  <a:pt x="188165" y="180742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58" name="Google Shape;358;p43"/>
          <p:cNvSpPr/>
          <p:nvPr/>
        </p:nvSpPr>
        <p:spPr>
          <a:xfrm rot="-7188201">
            <a:off x="7936911" y="1991584"/>
            <a:ext cx="1944023" cy="1823000"/>
          </a:xfrm>
          <a:custGeom>
            <a:avLst/>
            <a:gdLst/>
            <a:ahLst/>
            <a:cxnLst/>
            <a:rect l="l" t="t" r="r" b="b"/>
            <a:pathLst>
              <a:path w="188165" h="180742" extrusionOk="0">
                <a:moveTo>
                  <a:pt x="0" y="52542"/>
                </a:moveTo>
                <a:cubicBezTo>
                  <a:pt x="8351" y="52542"/>
                  <a:pt x="17358" y="49144"/>
                  <a:pt x="23262" y="43237"/>
                </a:cubicBezTo>
                <a:cubicBezTo>
                  <a:pt x="29261" y="37235"/>
                  <a:pt x="29806" y="27565"/>
                  <a:pt x="33601" y="19975"/>
                </a:cubicBezTo>
                <a:cubicBezTo>
                  <a:pt x="36380" y="14416"/>
                  <a:pt x="41771" y="10347"/>
                  <a:pt x="47041" y="7052"/>
                </a:cubicBezTo>
                <a:cubicBezTo>
                  <a:pt x="51684" y="4149"/>
                  <a:pt x="56719" y="-994"/>
                  <a:pt x="62032" y="332"/>
                </a:cubicBezTo>
                <a:cubicBezTo>
                  <a:pt x="70060" y="2336"/>
                  <a:pt x="72051" y="13778"/>
                  <a:pt x="74956" y="21526"/>
                </a:cubicBezTo>
                <a:cubicBezTo>
                  <a:pt x="77825" y="29175"/>
                  <a:pt x="82676" y="35929"/>
                  <a:pt x="86328" y="43237"/>
                </a:cubicBezTo>
                <a:cubicBezTo>
                  <a:pt x="89023" y="48630"/>
                  <a:pt x="91002" y="54886"/>
                  <a:pt x="95633" y="58745"/>
                </a:cubicBezTo>
                <a:cubicBezTo>
                  <a:pt x="106865" y="68105"/>
                  <a:pt x="124435" y="64948"/>
                  <a:pt x="139056" y="64948"/>
                </a:cubicBezTo>
                <a:cubicBezTo>
                  <a:pt x="145319" y="64948"/>
                  <a:pt x="152655" y="63775"/>
                  <a:pt x="157665" y="67533"/>
                </a:cubicBezTo>
                <a:cubicBezTo>
                  <a:pt x="163989" y="72277"/>
                  <a:pt x="162400" y="82690"/>
                  <a:pt x="165936" y="89761"/>
                </a:cubicBezTo>
                <a:cubicBezTo>
                  <a:pt x="170186" y="98262"/>
                  <a:pt x="182352" y="101187"/>
                  <a:pt x="186097" y="109922"/>
                </a:cubicBezTo>
                <a:cubicBezTo>
                  <a:pt x="189367" y="117550"/>
                  <a:pt x="185514" y="126569"/>
                  <a:pt x="184029" y="134735"/>
                </a:cubicBezTo>
                <a:cubicBezTo>
                  <a:pt x="182965" y="140588"/>
                  <a:pt x="182809" y="146667"/>
                  <a:pt x="180927" y="152310"/>
                </a:cubicBezTo>
                <a:cubicBezTo>
                  <a:pt x="177834" y="161588"/>
                  <a:pt x="188165" y="170962"/>
                  <a:pt x="188165" y="180742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CUSTOM_18_1_1_1_1">
    <p:bg>
      <p:bgPr>
        <a:solidFill>
          <a:schemeClr val="accent2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4"/>
          <p:cNvSpPr txBox="1">
            <a:spLocks noGrp="1"/>
          </p:cNvSpPr>
          <p:nvPr>
            <p:ph type="title"/>
          </p:nvPr>
        </p:nvSpPr>
        <p:spPr>
          <a:xfrm>
            <a:off x="2849652" y="2264850"/>
            <a:ext cx="3444600" cy="99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61" name="Google Shape;361;p44"/>
          <p:cNvSpPr txBox="1">
            <a:spLocks noGrp="1"/>
          </p:cNvSpPr>
          <p:nvPr>
            <p:ph type="subTitle" idx="1"/>
          </p:nvPr>
        </p:nvSpPr>
        <p:spPr>
          <a:xfrm>
            <a:off x="2849550" y="3280825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2" name="Google Shape;362;p44"/>
          <p:cNvSpPr txBox="1">
            <a:spLocks noGrp="1"/>
          </p:cNvSpPr>
          <p:nvPr>
            <p:ph type="title" idx="2" hasCustomPrompt="1"/>
          </p:nvPr>
        </p:nvSpPr>
        <p:spPr>
          <a:xfrm>
            <a:off x="2849657" y="1511850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3" name="Google Shape;363;p44"/>
          <p:cNvSpPr/>
          <p:nvPr/>
        </p:nvSpPr>
        <p:spPr>
          <a:xfrm rot="10800000">
            <a:off x="-59455" y="-260247"/>
            <a:ext cx="9407740" cy="5342125"/>
          </a:xfrm>
          <a:custGeom>
            <a:avLst/>
            <a:gdLst/>
            <a:ahLst/>
            <a:cxnLst/>
            <a:rect l="l" t="t" r="r" b="b"/>
            <a:pathLst>
              <a:path w="363058" h="213685" extrusionOk="0">
                <a:moveTo>
                  <a:pt x="219863" y="3573"/>
                </a:moveTo>
                <a:cubicBezTo>
                  <a:pt x="196833" y="-1033"/>
                  <a:pt x="172193" y="-1531"/>
                  <a:pt x="149408" y="4165"/>
                </a:cubicBezTo>
                <a:cubicBezTo>
                  <a:pt x="134967" y="7775"/>
                  <a:pt x="119443" y="5285"/>
                  <a:pt x="105004" y="8901"/>
                </a:cubicBezTo>
                <a:cubicBezTo>
                  <a:pt x="82355" y="14573"/>
                  <a:pt x="60491" y="24123"/>
                  <a:pt x="40470" y="36136"/>
                </a:cubicBezTo>
                <a:cubicBezTo>
                  <a:pt x="32797" y="40740"/>
                  <a:pt x="27672" y="48820"/>
                  <a:pt x="22708" y="56266"/>
                </a:cubicBezTo>
                <a:cubicBezTo>
                  <a:pt x="18124" y="63141"/>
                  <a:pt x="10417" y="67821"/>
                  <a:pt x="6722" y="75212"/>
                </a:cubicBezTo>
                <a:cubicBezTo>
                  <a:pt x="1078" y="86501"/>
                  <a:pt x="210" y="99891"/>
                  <a:pt x="210" y="112512"/>
                </a:cubicBezTo>
                <a:cubicBezTo>
                  <a:pt x="210" y="121499"/>
                  <a:pt x="-631" y="131676"/>
                  <a:pt x="4354" y="139154"/>
                </a:cubicBezTo>
                <a:cubicBezTo>
                  <a:pt x="8406" y="145232"/>
                  <a:pt x="12126" y="151942"/>
                  <a:pt x="17971" y="156324"/>
                </a:cubicBezTo>
                <a:cubicBezTo>
                  <a:pt x="24234" y="161019"/>
                  <a:pt x="31974" y="163814"/>
                  <a:pt x="37509" y="169349"/>
                </a:cubicBezTo>
                <a:cubicBezTo>
                  <a:pt x="46222" y="178062"/>
                  <a:pt x="57448" y="184311"/>
                  <a:pt x="68888" y="188887"/>
                </a:cubicBezTo>
                <a:cubicBezTo>
                  <a:pt x="80036" y="193346"/>
                  <a:pt x="89609" y="202307"/>
                  <a:pt x="101452" y="204280"/>
                </a:cubicBezTo>
                <a:cubicBezTo>
                  <a:pt x="114862" y="206514"/>
                  <a:pt x="128254" y="208871"/>
                  <a:pt x="141712" y="210793"/>
                </a:cubicBezTo>
                <a:cubicBezTo>
                  <a:pt x="150701" y="212077"/>
                  <a:pt x="159989" y="209892"/>
                  <a:pt x="168946" y="211385"/>
                </a:cubicBezTo>
                <a:cubicBezTo>
                  <a:pt x="201430" y="216799"/>
                  <a:pt x="235986" y="211734"/>
                  <a:pt x="267228" y="201320"/>
                </a:cubicBezTo>
                <a:cubicBezTo>
                  <a:pt x="275459" y="198576"/>
                  <a:pt x="284333" y="197503"/>
                  <a:pt x="292094" y="193623"/>
                </a:cubicBezTo>
                <a:cubicBezTo>
                  <a:pt x="296013" y="191663"/>
                  <a:pt x="298832" y="187887"/>
                  <a:pt x="302751" y="185927"/>
                </a:cubicBezTo>
                <a:cubicBezTo>
                  <a:pt x="315981" y="179312"/>
                  <a:pt x="330184" y="173295"/>
                  <a:pt x="340643" y="162836"/>
                </a:cubicBezTo>
                <a:cubicBezTo>
                  <a:pt x="348307" y="155172"/>
                  <a:pt x="355776" y="146116"/>
                  <a:pt x="358405" y="135602"/>
                </a:cubicBezTo>
                <a:cubicBezTo>
                  <a:pt x="360287" y="128074"/>
                  <a:pt x="360185" y="120181"/>
                  <a:pt x="361365" y="112512"/>
                </a:cubicBezTo>
                <a:cubicBezTo>
                  <a:pt x="363142" y="100962"/>
                  <a:pt x="364887" y="87303"/>
                  <a:pt x="358405" y="77580"/>
                </a:cubicBezTo>
                <a:cubicBezTo>
                  <a:pt x="338208" y="47285"/>
                  <a:pt x="304327" y="23653"/>
                  <a:pt x="269004" y="14822"/>
                </a:cubicBezTo>
                <a:cubicBezTo>
                  <a:pt x="254005" y="11072"/>
                  <a:pt x="239468" y="3573"/>
                  <a:pt x="224008" y="3573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64" name="Google Shape;364;p44"/>
          <p:cNvSpPr/>
          <p:nvPr/>
        </p:nvSpPr>
        <p:spPr>
          <a:xfrm rot="10800000">
            <a:off x="-610475" y="-888700"/>
            <a:ext cx="10425036" cy="6755153"/>
          </a:xfrm>
          <a:custGeom>
            <a:avLst/>
            <a:gdLst/>
            <a:ahLst/>
            <a:cxnLst/>
            <a:rect l="l" t="t" r="r" b="b"/>
            <a:pathLst>
              <a:path w="421469" h="273101" extrusionOk="0">
                <a:moveTo>
                  <a:pt x="282424" y="6802"/>
                </a:moveTo>
                <a:cubicBezTo>
                  <a:pt x="270491" y="836"/>
                  <a:pt x="255915" y="3671"/>
                  <a:pt x="242756" y="1474"/>
                </a:cubicBezTo>
                <a:cubicBezTo>
                  <a:pt x="228735" y="-867"/>
                  <a:pt x="214343" y="289"/>
                  <a:pt x="200128" y="289"/>
                </a:cubicBezTo>
                <a:cubicBezTo>
                  <a:pt x="164401" y="289"/>
                  <a:pt x="128636" y="8529"/>
                  <a:pt x="94742" y="19827"/>
                </a:cubicBezTo>
                <a:cubicBezTo>
                  <a:pt x="86265" y="22653"/>
                  <a:pt x="79643" y="29449"/>
                  <a:pt x="71651" y="33445"/>
                </a:cubicBezTo>
                <a:cubicBezTo>
                  <a:pt x="55974" y="41284"/>
                  <a:pt x="39972" y="50545"/>
                  <a:pt x="29023" y="64232"/>
                </a:cubicBezTo>
                <a:cubicBezTo>
                  <a:pt x="15538" y="81089"/>
                  <a:pt x="7209" y="102659"/>
                  <a:pt x="4157" y="124029"/>
                </a:cubicBezTo>
                <a:cubicBezTo>
                  <a:pt x="2502" y="135615"/>
                  <a:pt x="-1323" y="147417"/>
                  <a:pt x="604" y="158961"/>
                </a:cubicBezTo>
                <a:cubicBezTo>
                  <a:pt x="3647" y="177185"/>
                  <a:pt x="11425" y="195097"/>
                  <a:pt x="22511" y="209878"/>
                </a:cubicBezTo>
                <a:cubicBezTo>
                  <a:pt x="29119" y="218688"/>
                  <a:pt x="40343" y="222808"/>
                  <a:pt x="49153" y="229416"/>
                </a:cubicBezTo>
                <a:cubicBezTo>
                  <a:pt x="80064" y="252600"/>
                  <a:pt x="121754" y="257403"/>
                  <a:pt x="159868" y="263755"/>
                </a:cubicBezTo>
                <a:cubicBezTo>
                  <a:pt x="195014" y="269613"/>
                  <a:pt x="230954" y="275269"/>
                  <a:pt x="266438" y="272044"/>
                </a:cubicBezTo>
                <a:cubicBezTo>
                  <a:pt x="275095" y="271257"/>
                  <a:pt x="284056" y="272968"/>
                  <a:pt x="292489" y="270860"/>
                </a:cubicBezTo>
                <a:cubicBezTo>
                  <a:pt x="320320" y="263902"/>
                  <a:pt x="348579" y="251477"/>
                  <a:pt x="368864" y="231192"/>
                </a:cubicBezTo>
                <a:cubicBezTo>
                  <a:pt x="372921" y="227135"/>
                  <a:pt x="379485" y="226677"/>
                  <a:pt x="384258" y="223495"/>
                </a:cubicBezTo>
                <a:cubicBezTo>
                  <a:pt x="390545" y="219304"/>
                  <a:pt x="396084" y="214037"/>
                  <a:pt x="401427" y="208694"/>
                </a:cubicBezTo>
                <a:cubicBezTo>
                  <a:pt x="409605" y="200516"/>
                  <a:pt x="413424" y="188535"/>
                  <a:pt x="416229" y="177315"/>
                </a:cubicBezTo>
                <a:cubicBezTo>
                  <a:pt x="421735" y="155289"/>
                  <a:pt x="423511" y="131254"/>
                  <a:pt x="418005" y="109228"/>
                </a:cubicBezTo>
                <a:cubicBezTo>
                  <a:pt x="415903" y="100821"/>
                  <a:pt x="409787" y="93940"/>
                  <a:pt x="404980" y="86730"/>
                </a:cubicBezTo>
                <a:cubicBezTo>
                  <a:pt x="400361" y="79802"/>
                  <a:pt x="396576" y="72342"/>
                  <a:pt x="391955" y="65416"/>
                </a:cubicBezTo>
                <a:cubicBezTo>
                  <a:pt x="381140" y="49207"/>
                  <a:pt x="361496" y="40095"/>
                  <a:pt x="343406" y="32853"/>
                </a:cubicBezTo>
                <a:cubicBezTo>
                  <a:pt x="324224" y="25174"/>
                  <a:pt x="307822" y="6802"/>
                  <a:pt x="287160" y="6802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65" name="Google Shape;365;p44"/>
          <p:cNvSpPr/>
          <p:nvPr/>
        </p:nvSpPr>
        <p:spPr>
          <a:xfrm rot="10800000">
            <a:off x="617801" y="328769"/>
            <a:ext cx="7955235" cy="4123034"/>
          </a:xfrm>
          <a:custGeom>
            <a:avLst/>
            <a:gdLst/>
            <a:ahLst/>
            <a:cxnLst/>
            <a:rect l="l" t="t" r="r" b="b"/>
            <a:pathLst>
              <a:path w="302970" h="159483" extrusionOk="0">
                <a:moveTo>
                  <a:pt x="185003" y="2293"/>
                </a:moveTo>
                <a:cubicBezTo>
                  <a:pt x="177572" y="-1426"/>
                  <a:pt x="168447" y="516"/>
                  <a:pt x="160137" y="516"/>
                </a:cubicBezTo>
                <a:cubicBezTo>
                  <a:pt x="143895" y="516"/>
                  <a:pt x="127514" y="1476"/>
                  <a:pt x="111588" y="4661"/>
                </a:cubicBezTo>
                <a:cubicBezTo>
                  <a:pt x="99847" y="7009"/>
                  <a:pt x="87183" y="5543"/>
                  <a:pt x="76065" y="9989"/>
                </a:cubicBezTo>
                <a:cubicBezTo>
                  <a:pt x="53856" y="18870"/>
                  <a:pt x="29031" y="25634"/>
                  <a:pt x="12122" y="42552"/>
                </a:cubicBezTo>
                <a:cubicBezTo>
                  <a:pt x="-2152" y="56834"/>
                  <a:pt x="-3814" y="86141"/>
                  <a:pt x="7386" y="102942"/>
                </a:cubicBezTo>
                <a:cubicBezTo>
                  <a:pt x="17141" y="117574"/>
                  <a:pt x="28594" y="134090"/>
                  <a:pt x="45278" y="139650"/>
                </a:cubicBezTo>
                <a:cubicBezTo>
                  <a:pt x="63899" y="145855"/>
                  <a:pt x="82868" y="151194"/>
                  <a:pt x="102115" y="155043"/>
                </a:cubicBezTo>
                <a:cubicBezTo>
                  <a:pt x="113381" y="157296"/>
                  <a:pt x="125188" y="155752"/>
                  <a:pt x="136454" y="158004"/>
                </a:cubicBezTo>
                <a:cubicBezTo>
                  <a:pt x="148265" y="160365"/>
                  <a:pt x="160525" y="159188"/>
                  <a:pt x="172570" y="159188"/>
                </a:cubicBezTo>
                <a:cubicBezTo>
                  <a:pt x="184059" y="159188"/>
                  <a:pt x="196010" y="159860"/>
                  <a:pt x="206909" y="156227"/>
                </a:cubicBezTo>
                <a:cubicBezTo>
                  <a:pt x="217898" y="152564"/>
                  <a:pt x="227642" y="145418"/>
                  <a:pt x="238880" y="142610"/>
                </a:cubicBezTo>
                <a:cubicBezTo>
                  <a:pt x="256679" y="138162"/>
                  <a:pt x="274645" y="128276"/>
                  <a:pt x="285653" y="113599"/>
                </a:cubicBezTo>
                <a:cubicBezTo>
                  <a:pt x="296031" y="99762"/>
                  <a:pt x="308186" y="79338"/>
                  <a:pt x="300454" y="63867"/>
                </a:cubicBezTo>
                <a:cubicBezTo>
                  <a:pt x="284816" y="32577"/>
                  <a:pt x="246539" y="13888"/>
                  <a:pt x="212238" y="7029"/>
                </a:cubicBezTo>
                <a:cubicBezTo>
                  <a:pt x="204344" y="5450"/>
                  <a:pt x="196606" y="2293"/>
                  <a:pt x="188556" y="2293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6">
  <p:cSld name="CUSTOM_18_1_1_1_1_1">
    <p:bg>
      <p:bgPr>
        <a:solidFill>
          <a:schemeClr val="accent2"/>
        </a:solidFill>
        <a:effectLst/>
      </p:bgPr>
    </p:bg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5"/>
          <p:cNvSpPr txBox="1">
            <a:spLocks noGrp="1"/>
          </p:cNvSpPr>
          <p:nvPr>
            <p:ph type="title"/>
          </p:nvPr>
        </p:nvSpPr>
        <p:spPr>
          <a:xfrm>
            <a:off x="2849727" y="2152695"/>
            <a:ext cx="3444600" cy="99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68" name="Google Shape;368;p45"/>
          <p:cNvSpPr txBox="1">
            <a:spLocks noGrp="1"/>
          </p:cNvSpPr>
          <p:nvPr>
            <p:ph type="subTitle" idx="1"/>
          </p:nvPr>
        </p:nvSpPr>
        <p:spPr>
          <a:xfrm>
            <a:off x="2849550" y="3153295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9" name="Google Shape;369;p45"/>
          <p:cNvSpPr txBox="1">
            <a:spLocks noGrp="1"/>
          </p:cNvSpPr>
          <p:nvPr>
            <p:ph type="title" idx="2" hasCustomPrompt="1"/>
          </p:nvPr>
        </p:nvSpPr>
        <p:spPr>
          <a:xfrm>
            <a:off x="2849657" y="1384320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70" name="Google Shape;370;p45"/>
          <p:cNvSpPr/>
          <p:nvPr/>
        </p:nvSpPr>
        <p:spPr>
          <a:xfrm>
            <a:off x="-11200" y="2577350"/>
            <a:ext cx="2521325" cy="2633375"/>
          </a:xfrm>
          <a:custGeom>
            <a:avLst/>
            <a:gdLst/>
            <a:ahLst/>
            <a:cxnLst/>
            <a:rect l="l" t="t" r="r" b="b"/>
            <a:pathLst>
              <a:path w="100853" h="105335" extrusionOk="0">
                <a:moveTo>
                  <a:pt x="0" y="0"/>
                </a:moveTo>
                <a:cubicBezTo>
                  <a:pt x="21840" y="3639"/>
                  <a:pt x="26406" y="39826"/>
                  <a:pt x="24204" y="61857"/>
                </a:cubicBezTo>
                <a:cubicBezTo>
                  <a:pt x="23517" y="68731"/>
                  <a:pt x="22037" y="76889"/>
                  <a:pt x="16584" y="81131"/>
                </a:cubicBezTo>
                <a:cubicBezTo>
                  <a:pt x="14044" y="83107"/>
                  <a:pt x="8505" y="87811"/>
                  <a:pt x="7620" y="84717"/>
                </a:cubicBezTo>
                <a:cubicBezTo>
                  <a:pt x="4261" y="72968"/>
                  <a:pt x="31366" y="75481"/>
                  <a:pt x="43479" y="77097"/>
                </a:cubicBezTo>
                <a:cubicBezTo>
                  <a:pt x="52590" y="78312"/>
                  <a:pt x="62287" y="77268"/>
                  <a:pt x="70821" y="80682"/>
                </a:cubicBezTo>
                <a:cubicBezTo>
                  <a:pt x="82846" y="85493"/>
                  <a:pt x="89266" y="99548"/>
                  <a:pt x="100853" y="105335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71" name="Google Shape;371;p45"/>
          <p:cNvSpPr/>
          <p:nvPr/>
        </p:nvSpPr>
        <p:spPr>
          <a:xfrm>
            <a:off x="5401225" y="11200"/>
            <a:ext cx="3787600" cy="2297200"/>
          </a:xfrm>
          <a:custGeom>
            <a:avLst/>
            <a:gdLst/>
            <a:ahLst/>
            <a:cxnLst/>
            <a:rect l="l" t="t" r="r" b="b"/>
            <a:pathLst>
              <a:path w="151504" h="91888" extrusionOk="0">
                <a:moveTo>
                  <a:pt x="0" y="0"/>
                </a:moveTo>
                <a:cubicBezTo>
                  <a:pt x="10545" y="23724"/>
                  <a:pt x="49094" y="24734"/>
                  <a:pt x="74856" y="21516"/>
                </a:cubicBezTo>
                <a:cubicBezTo>
                  <a:pt x="84510" y="20310"/>
                  <a:pt x="94842" y="20490"/>
                  <a:pt x="103543" y="16137"/>
                </a:cubicBezTo>
                <a:cubicBezTo>
                  <a:pt x="106195" y="14810"/>
                  <a:pt x="111016" y="11880"/>
                  <a:pt x="109370" y="9413"/>
                </a:cubicBezTo>
                <a:cubicBezTo>
                  <a:pt x="108124" y="7544"/>
                  <a:pt x="104892" y="8965"/>
                  <a:pt x="102646" y="8965"/>
                </a:cubicBezTo>
                <a:cubicBezTo>
                  <a:pt x="100681" y="8965"/>
                  <a:pt x="97205" y="7934"/>
                  <a:pt x="96819" y="9861"/>
                </a:cubicBezTo>
                <a:cubicBezTo>
                  <a:pt x="96086" y="13527"/>
                  <a:pt x="96834" y="17358"/>
                  <a:pt x="96371" y="21067"/>
                </a:cubicBezTo>
                <a:cubicBezTo>
                  <a:pt x="95237" y="30141"/>
                  <a:pt x="95591" y="39779"/>
                  <a:pt x="98612" y="48410"/>
                </a:cubicBezTo>
                <a:cubicBezTo>
                  <a:pt x="106152" y="69951"/>
                  <a:pt x="129362" y="86356"/>
                  <a:pt x="151504" y="91888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72" name="Google Shape;372;p45"/>
          <p:cNvSpPr/>
          <p:nvPr/>
        </p:nvSpPr>
        <p:spPr>
          <a:xfrm rot="9900569">
            <a:off x="1033862" y="562813"/>
            <a:ext cx="7076155" cy="4017890"/>
          </a:xfrm>
          <a:custGeom>
            <a:avLst/>
            <a:gdLst/>
            <a:ahLst/>
            <a:cxnLst/>
            <a:rect l="l" t="t" r="r" b="b"/>
            <a:pathLst>
              <a:path w="96029" h="48429" extrusionOk="0">
                <a:moveTo>
                  <a:pt x="50458" y="2762"/>
                </a:moveTo>
                <a:cubicBezTo>
                  <a:pt x="44136" y="-1455"/>
                  <a:pt x="35236" y="136"/>
                  <a:pt x="27713" y="1211"/>
                </a:cubicBezTo>
                <a:cubicBezTo>
                  <a:pt x="17408" y="2683"/>
                  <a:pt x="-2209" y="6103"/>
                  <a:pt x="316" y="16202"/>
                </a:cubicBezTo>
                <a:cubicBezTo>
                  <a:pt x="1413" y="20590"/>
                  <a:pt x="4643" y="25797"/>
                  <a:pt x="9104" y="26541"/>
                </a:cubicBezTo>
                <a:cubicBezTo>
                  <a:pt x="16760" y="27817"/>
                  <a:pt x="25710" y="23581"/>
                  <a:pt x="32366" y="27574"/>
                </a:cubicBezTo>
                <a:cubicBezTo>
                  <a:pt x="39134" y="31634"/>
                  <a:pt x="44724" y="37471"/>
                  <a:pt x="51492" y="41532"/>
                </a:cubicBezTo>
                <a:cubicBezTo>
                  <a:pt x="63460" y="48713"/>
                  <a:pt x="84645" y="52431"/>
                  <a:pt x="93364" y="41532"/>
                </a:cubicBezTo>
                <a:cubicBezTo>
                  <a:pt x="97703" y="36108"/>
                  <a:pt x="96336" y="25022"/>
                  <a:pt x="90779" y="20854"/>
                </a:cubicBezTo>
                <a:cubicBezTo>
                  <a:pt x="82143" y="14377"/>
                  <a:pt x="70571" y="12968"/>
                  <a:pt x="61314" y="7414"/>
                </a:cubicBezTo>
                <a:cubicBezTo>
                  <a:pt x="57143" y="4911"/>
                  <a:pt x="52738" y="1728"/>
                  <a:pt x="47874" y="1728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7">
  <p:cSld name="CUSTOM_18_1_1_1_1_1_1">
    <p:bg>
      <p:bgPr>
        <a:solidFill>
          <a:schemeClr val="accent2"/>
        </a:soli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6"/>
          <p:cNvSpPr txBox="1">
            <a:spLocks noGrp="1"/>
          </p:cNvSpPr>
          <p:nvPr>
            <p:ph type="title"/>
          </p:nvPr>
        </p:nvSpPr>
        <p:spPr>
          <a:xfrm>
            <a:off x="3882752" y="2199399"/>
            <a:ext cx="3444600" cy="99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46"/>
          <p:cNvSpPr txBox="1">
            <a:spLocks noGrp="1"/>
          </p:cNvSpPr>
          <p:nvPr>
            <p:ph type="subTitle" idx="1"/>
          </p:nvPr>
        </p:nvSpPr>
        <p:spPr>
          <a:xfrm>
            <a:off x="3882575" y="3226300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46"/>
          <p:cNvSpPr txBox="1">
            <a:spLocks noGrp="1"/>
          </p:cNvSpPr>
          <p:nvPr>
            <p:ph type="title" idx="2" hasCustomPrompt="1"/>
          </p:nvPr>
        </p:nvSpPr>
        <p:spPr>
          <a:xfrm>
            <a:off x="3882682" y="1457325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77" name="Google Shape;377;p46"/>
          <p:cNvSpPr/>
          <p:nvPr/>
        </p:nvSpPr>
        <p:spPr>
          <a:xfrm>
            <a:off x="-110250" y="3194907"/>
            <a:ext cx="9364400" cy="1760325"/>
          </a:xfrm>
          <a:custGeom>
            <a:avLst/>
            <a:gdLst/>
            <a:ahLst/>
            <a:cxnLst/>
            <a:rect l="l" t="t" r="r" b="b"/>
            <a:pathLst>
              <a:path w="374576" h="70413" extrusionOk="0">
                <a:moveTo>
                  <a:pt x="0" y="38887"/>
                </a:moveTo>
                <a:cubicBezTo>
                  <a:pt x="2838" y="34156"/>
                  <a:pt x="9462" y="32546"/>
                  <a:pt x="12301" y="27816"/>
                </a:cubicBezTo>
                <a:cubicBezTo>
                  <a:pt x="15597" y="22324"/>
                  <a:pt x="21116" y="17893"/>
                  <a:pt x="27063" y="15515"/>
                </a:cubicBezTo>
                <a:cubicBezTo>
                  <a:pt x="28758" y="14837"/>
                  <a:pt x="29557" y="11905"/>
                  <a:pt x="31368" y="12132"/>
                </a:cubicBezTo>
                <a:cubicBezTo>
                  <a:pt x="41195" y="13362"/>
                  <a:pt x="43984" y="27521"/>
                  <a:pt x="48898" y="36119"/>
                </a:cubicBezTo>
                <a:cubicBezTo>
                  <a:pt x="51393" y="40484"/>
                  <a:pt x="56768" y="42380"/>
                  <a:pt x="60584" y="45653"/>
                </a:cubicBezTo>
                <a:cubicBezTo>
                  <a:pt x="65238" y="49645"/>
                  <a:pt x="66269" y="57830"/>
                  <a:pt x="71963" y="60107"/>
                </a:cubicBezTo>
                <a:cubicBezTo>
                  <a:pt x="77569" y="62349"/>
                  <a:pt x="81531" y="52689"/>
                  <a:pt x="85802" y="48421"/>
                </a:cubicBezTo>
                <a:cubicBezTo>
                  <a:pt x="89225" y="45001"/>
                  <a:pt x="94465" y="43588"/>
                  <a:pt x="97488" y="39810"/>
                </a:cubicBezTo>
                <a:cubicBezTo>
                  <a:pt x="98664" y="38341"/>
                  <a:pt x="98494" y="35550"/>
                  <a:pt x="100256" y="34889"/>
                </a:cubicBezTo>
                <a:cubicBezTo>
                  <a:pt x="104945" y="33132"/>
                  <a:pt x="111317" y="36566"/>
                  <a:pt x="114095" y="40732"/>
                </a:cubicBezTo>
                <a:cubicBezTo>
                  <a:pt x="115905" y="43447"/>
                  <a:pt x="117765" y="48838"/>
                  <a:pt x="120860" y="47806"/>
                </a:cubicBezTo>
                <a:cubicBezTo>
                  <a:pt x="125468" y="46269"/>
                  <a:pt x="128906" y="41874"/>
                  <a:pt x="131317" y="37657"/>
                </a:cubicBezTo>
                <a:cubicBezTo>
                  <a:pt x="132324" y="35895"/>
                  <a:pt x="133933" y="32226"/>
                  <a:pt x="135622" y="33352"/>
                </a:cubicBezTo>
                <a:cubicBezTo>
                  <a:pt x="142260" y="37776"/>
                  <a:pt x="149703" y="40945"/>
                  <a:pt x="157149" y="43808"/>
                </a:cubicBezTo>
                <a:cubicBezTo>
                  <a:pt x="162328" y="45799"/>
                  <a:pt x="168993" y="46366"/>
                  <a:pt x="172218" y="50881"/>
                </a:cubicBezTo>
                <a:cubicBezTo>
                  <a:pt x="173791" y="53083"/>
                  <a:pt x="173977" y="56097"/>
                  <a:pt x="175601" y="58262"/>
                </a:cubicBezTo>
                <a:cubicBezTo>
                  <a:pt x="178698" y="62389"/>
                  <a:pt x="185631" y="61143"/>
                  <a:pt x="190055" y="63797"/>
                </a:cubicBezTo>
                <a:cubicBezTo>
                  <a:pt x="193872" y="66086"/>
                  <a:pt x="197336" y="70886"/>
                  <a:pt x="201742" y="70256"/>
                </a:cubicBezTo>
                <a:cubicBezTo>
                  <a:pt x="207323" y="69458"/>
                  <a:pt x="208367" y="61126"/>
                  <a:pt x="211890" y="56724"/>
                </a:cubicBezTo>
                <a:cubicBezTo>
                  <a:pt x="215212" y="52573"/>
                  <a:pt x="220255" y="49965"/>
                  <a:pt x="225114" y="47806"/>
                </a:cubicBezTo>
                <a:cubicBezTo>
                  <a:pt x="227739" y="46640"/>
                  <a:pt x="229619" y="51441"/>
                  <a:pt x="232188" y="52726"/>
                </a:cubicBezTo>
                <a:cubicBezTo>
                  <a:pt x="236210" y="54737"/>
                  <a:pt x="240634" y="55948"/>
                  <a:pt x="244489" y="58262"/>
                </a:cubicBezTo>
                <a:cubicBezTo>
                  <a:pt x="248497" y="60668"/>
                  <a:pt x="251024" y="65739"/>
                  <a:pt x="255560" y="66873"/>
                </a:cubicBezTo>
                <a:cubicBezTo>
                  <a:pt x="259716" y="67912"/>
                  <a:pt x="263854" y="64419"/>
                  <a:pt x="267554" y="62260"/>
                </a:cubicBezTo>
                <a:cubicBezTo>
                  <a:pt x="279099" y="55524"/>
                  <a:pt x="283567" y="40473"/>
                  <a:pt x="294002" y="32121"/>
                </a:cubicBezTo>
                <a:cubicBezTo>
                  <a:pt x="296381" y="30217"/>
                  <a:pt x="297426" y="23993"/>
                  <a:pt x="300152" y="25356"/>
                </a:cubicBezTo>
                <a:cubicBezTo>
                  <a:pt x="301711" y="26135"/>
                  <a:pt x="301100" y="29104"/>
                  <a:pt x="302613" y="29969"/>
                </a:cubicBezTo>
                <a:cubicBezTo>
                  <a:pt x="304126" y="30834"/>
                  <a:pt x="305572" y="26958"/>
                  <a:pt x="307226" y="27508"/>
                </a:cubicBezTo>
                <a:cubicBezTo>
                  <a:pt x="309995" y="28429"/>
                  <a:pt x="308688" y="33203"/>
                  <a:pt x="309994" y="35812"/>
                </a:cubicBezTo>
                <a:cubicBezTo>
                  <a:pt x="313400" y="42619"/>
                  <a:pt x="319410" y="48277"/>
                  <a:pt x="325985" y="52111"/>
                </a:cubicBezTo>
                <a:cubicBezTo>
                  <a:pt x="328991" y="53864"/>
                  <a:pt x="330253" y="61046"/>
                  <a:pt x="333366" y="59492"/>
                </a:cubicBezTo>
                <a:cubicBezTo>
                  <a:pt x="336370" y="57992"/>
                  <a:pt x="333656" y="52445"/>
                  <a:pt x="335519" y="49651"/>
                </a:cubicBezTo>
                <a:cubicBezTo>
                  <a:pt x="340513" y="42163"/>
                  <a:pt x="346928" y="35680"/>
                  <a:pt x="351818" y="28124"/>
                </a:cubicBezTo>
                <a:cubicBezTo>
                  <a:pt x="354360" y="24195"/>
                  <a:pt x="355079" y="18923"/>
                  <a:pt x="358584" y="15822"/>
                </a:cubicBezTo>
                <a:cubicBezTo>
                  <a:pt x="364068" y="10971"/>
                  <a:pt x="372493" y="7549"/>
                  <a:pt x="374268" y="446"/>
                </a:cubicBezTo>
                <a:cubicBezTo>
                  <a:pt x="374303" y="305"/>
                  <a:pt x="374530" y="0"/>
                  <a:pt x="374576" y="138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78" name="Google Shape;378;p46"/>
          <p:cNvSpPr/>
          <p:nvPr/>
        </p:nvSpPr>
        <p:spPr>
          <a:xfrm rot="10800000">
            <a:off x="-110250" y="188282"/>
            <a:ext cx="9364400" cy="1760325"/>
          </a:xfrm>
          <a:custGeom>
            <a:avLst/>
            <a:gdLst/>
            <a:ahLst/>
            <a:cxnLst/>
            <a:rect l="l" t="t" r="r" b="b"/>
            <a:pathLst>
              <a:path w="374576" h="70413" extrusionOk="0">
                <a:moveTo>
                  <a:pt x="0" y="38887"/>
                </a:moveTo>
                <a:cubicBezTo>
                  <a:pt x="2838" y="34156"/>
                  <a:pt x="9462" y="32546"/>
                  <a:pt x="12301" y="27816"/>
                </a:cubicBezTo>
                <a:cubicBezTo>
                  <a:pt x="15597" y="22324"/>
                  <a:pt x="21116" y="17893"/>
                  <a:pt x="27063" y="15515"/>
                </a:cubicBezTo>
                <a:cubicBezTo>
                  <a:pt x="28758" y="14837"/>
                  <a:pt x="29557" y="11905"/>
                  <a:pt x="31368" y="12132"/>
                </a:cubicBezTo>
                <a:cubicBezTo>
                  <a:pt x="41195" y="13362"/>
                  <a:pt x="43984" y="27521"/>
                  <a:pt x="48898" y="36119"/>
                </a:cubicBezTo>
                <a:cubicBezTo>
                  <a:pt x="51393" y="40484"/>
                  <a:pt x="56768" y="42380"/>
                  <a:pt x="60584" y="45653"/>
                </a:cubicBezTo>
                <a:cubicBezTo>
                  <a:pt x="65238" y="49645"/>
                  <a:pt x="66269" y="57830"/>
                  <a:pt x="71963" y="60107"/>
                </a:cubicBezTo>
                <a:cubicBezTo>
                  <a:pt x="77569" y="62349"/>
                  <a:pt x="81531" y="52689"/>
                  <a:pt x="85802" y="48421"/>
                </a:cubicBezTo>
                <a:cubicBezTo>
                  <a:pt x="89225" y="45001"/>
                  <a:pt x="94465" y="43588"/>
                  <a:pt x="97488" y="39810"/>
                </a:cubicBezTo>
                <a:cubicBezTo>
                  <a:pt x="98664" y="38341"/>
                  <a:pt x="98494" y="35550"/>
                  <a:pt x="100256" y="34889"/>
                </a:cubicBezTo>
                <a:cubicBezTo>
                  <a:pt x="104945" y="33132"/>
                  <a:pt x="111317" y="36566"/>
                  <a:pt x="114095" y="40732"/>
                </a:cubicBezTo>
                <a:cubicBezTo>
                  <a:pt x="115905" y="43447"/>
                  <a:pt x="117765" y="48838"/>
                  <a:pt x="120860" y="47806"/>
                </a:cubicBezTo>
                <a:cubicBezTo>
                  <a:pt x="125468" y="46269"/>
                  <a:pt x="128906" y="41874"/>
                  <a:pt x="131317" y="37657"/>
                </a:cubicBezTo>
                <a:cubicBezTo>
                  <a:pt x="132324" y="35895"/>
                  <a:pt x="133933" y="32226"/>
                  <a:pt x="135622" y="33352"/>
                </a:cubicBezTo>
                <a:cubicBezTo>
                  <a:pt x="142260" y="37776"/>
                  <a:pt x="149703" y="40945"/>
                  <a:pt x="157149" y="43808"/>
                </a:cubicBezTo>
                <a:cubicBezTo>
                  <a:pt x="162328" y="45799"/>
                  <a:pt x="168993" y="46366"/>
                  <a:pt x="172218" y="50881"/>
                </a:cubicBezTo>
                <a:cubicBezTo>
                  <a:pt x="173791" y="53083"/>
                  <a:pt x="173977" y="56097"/>
                  <a:pt x="175601" y="58262"/>
                </a:cubicBezTo>
                <a:cubicBezTo>
                  <a:pt x="178698" y="62389"/>
                  <a:pt x="185631" y="61143"/>
                  <a:pt x="190055" y="63797"/>
                </a:cubicBezTo>
                <a:cubicBezTo>
                  <a:pt x="193872" y="66086"/>
                  <a:pt x="197336" y="70886"/>
                  <a:pt x="201742" y="70256"/>
                </a:cubicBezTo>
                <a:cubicBezTo>
                  <a:pt x="207323" y="69458"/>
                  <a:pt x="208367" y="61126"/>
                  <a:pt x="211890" y="56724"/>
                </a:cubicBezTo>
                <a:cubicBezTo>
                  <a:pt x="215212" y="52573"/>
                  <a:pt x="220255" y="49965"/>
                  <a:pt x="225114" y="47806"/>
                </a:cubicBezTo>
                <a:cubicBezTo>
                  <a:pt x="227739" y="46640"/>
                  <a:pt x="229619" y="51441"/>
                  <a:pt x="232188" y="52726"/>
                </a:cubicBezTo>
                <a:cubicBezTo>
                  <a:pt x="236210" y="54737"/>
                  <a:pt x="240634" y="55948"/>
                  <a:pt x="244489" y="58262"/>
                </a:cubicBezTo>
                <a:cubicBezTo>
                  <a:pt x="248497" y="60668"/>
                  <a:pt x="251024" y="65739"/>
                  <a:pt x="255560" y="66873"/>
                </a:cubicBezTo>
                <a:cubicBezTo>
                  <a:pt x="259716" y="67912"/>
                  <a:pt x="263854" y="64419"/>
                  <a:pt x="267554" y="62260"/>
                </a:cubicBezTo>
                <a:cubicBezTo>
                  <a:pt x="279099" y="55524"/>
                  <a:pt x="283567" y="40473"/>
                  <a:pt x="294002" y="32121"/>
                </a:cubicBezTo>
                <a:cubicBezTo>
                  <a:pt x="296381" y="30217"/>
                  <a:pt x="297426" y="23993"/>
                  <a:pt x="300152" y="25356"/>
                </a:cubicBezTo>
                <a:cubicBezTo>
                  <a:pt x="301711" y="26135"/>
                  <a:pt x="301100" y="29104"/>
                  <a:pt x="302613" y="29969"/>
                </a:cubicBezTo>
                <a:cubicBezTo>
                  <a:pt x="304126" y="30834"/>
                  <a:pt x="305572" y="26958"/>
                  <a:pt x="307226" y="27508"/>
                </a:cubicBezTo>
                <a:cubicBezTo>
                  <a:pt x="309995" y="28429"/>
                  <a:pt x="308688" y="33203"/>
                  <a:pt x="309994" y="35812"/>
                </a:cubicBezTo>
                <a:cubicBezTo>
                  <a:pt x="313400" y="42619"/>
                  <a:pt x="319410" y="48277"/>
                  <a:pt x="325985" y="52111"/>
                </a:cubicBezTo>
                <a:cubicBezTo>
                  <a:pt x="328991" y="53864"/>
                  <a:pt x="330253" y="61046"/>
                  <a:pt x="333366" y="59492"/>
                </a:cubicBezTo>
                <a:cubicBezTo>
                  <a:pt x="336370" y="57992"/>
                  <a:pt x="333656" y="52445"/>
                  <a:pt x="335519" y="49651"/>
                </a:cubicBezTo>
                <a:cubicBezTo>
                  <a:pt x="340513" y="42163"/>
                  <a:pt x="346928" y="35680"/>
                  <a:pt x="351818" y="28124"/>
                </a:cubicBezTo>
                <a:cubicBezTo>
                  <a:pt x="354360" y="24195"/>
                  <a:pt x="355079" y="18923"/>
                  <a:pt x="358584" y="15822"/>
                </a:cubicBezTo>
                <a:cubicBezTo>
                  <a:pt x="364068" y="10971"/>
                  <a:pt x="372493" y="7549"/>
                  <a:pt x="374268" y="446"/>
                </a:cubicBezTo>
                <a:cubicBezTo>
                  <a:pt x="374303" y="305"/>
                  <a:pt x="374530" y="0"/>
                  <a:pt x="374576" y="138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8">
  <p:cSld name="CUSTOM_18_1_1_1_1_1_1_1_1">
    <p:bg>
      <p:bgPr>
        <a:solidFill>
          <a:schemeClr val="accent2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7"/>
          <p:cNvSpPr txBox="1">
            <a:spLocks noGrp="1"/>
          </p:cNvSpPr>
          <p:nvPr>
            <p:ph type="title"/>
          </p:nvPr>
        </p:nvSpPr>
        <p:spPr>
          <a:xfrm>
            <a:off x="2849627" y="2186125"/>
            <a:ext cx="3444600" cy="99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1" name="Google Shape;381;p47"/>
          <p:cNvSpPr txBox="1">
            <a:spLocks noGrp="1"/>
          </p:cNvSpPr>
          <p:nvPr>
            <p:ph type="subTitle" idx="1"/>
          </p:nvPr>
        </p:nvSpPr>
        <p:spPr>
          <a:xfrm>
            <a:off x="2849550" y="3226300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2" name="Google Shape;382;p47"/>
          <p:cNvSpPr txBox="1">
            <a:spLocks noGrp="1"/>
          </p:cNvSpPr>
          <p:nvPr>
            <p:ph type="title" idx="2" hasCustomPrompt="1"/>
          </p:nvPr>
        </p:nvSpPr>
        <p:spPr>
          <a:xfrm>
            <a:off x="2849657" y="1457325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3" name="Google Shape;383;p47"/>
          <p:cNvSpPr/>
          <p:nvPr/>
        </p:nvSpPr>
        <p:spPr>
          <a:xfrm rot="391151">
            <a:off x="6007451" y="108036"/>
            <a:ext cx="3599018" cy="1290927"/>
          </a:xfrm>
          <a:custGeom>
            <a:avLst/>
            <a:gdLst/>
            <a:ahLst/>
            <a:cxnLst/>
            <a:rect l="l" t="t" r="r" b="b"/>
            <a:pathLst>
              <a:path w="135304" h="48532" extrusionOk="0">
                <a:moveTo>
                  <a:pt x="15360" y="0"/>
                </a:moveTo>
                <a:cubicBezTo>
                  <a:pt x="4729" y="3190"/>
                  <a:pt x="-5930" y="26512"/>
                  <a:pt x="4071" y="31327"/>
                </a:cubicBezTo>
                <a:cubicBezTo>
                  <a:pt x="15728" y="36940"/>
                  <a:pt x="30668" y="28358"/>
                  <a:pt x="41606" y="21449"/>
                </a:cubicBezTo>
                <a:cubicBezTo>
                  <a:pt x="46689" y="18238"/>
                  <a:pt x="53538" y="11904"/>
                  <a:pt x="58540" y="15240"/>
                </a:cubicBezTo>
                <a:cubicBezTo>
                  <a:pt x="67690" y="21342"/>
                  <a:pt x="42079" y="44536"/>
                  <a:pt x="52613" y="47696"/>
                </a:cubicBezTo>
                <a:cubicBezTo>
                  <a:pt x="64984" y="51408"/>
                  <a:pt x="78020" y="41201"/>
                  <a:pt x="89020" y="34431"/>
                </a:cubicBezTo>
                <a:cubicBezTo>
                  <a:pt x="96646" y="29738"/>
                  <a:pt x="105926" y="28517"/>
                  <a:pt x="114420" y="25682"/>
                </a:cubicBezTo>
                <a:cubicBezTo>
                  <a:pt x="119376" y="24028"/>
                  <a:pt x="124703" y="20363"/>
                  <a:pt x="129660" y="22014"/>
                </a:cubicBezTo>
                <a:cubicBezTo>
                  <a:pt x="132952" y="23111"/>
                  <a:pt x="132850" y="28308"/>
                  <a:pt x="135304" y="30762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84" name="Google Shape;384;p47"/>
          <p:cNvSpPr/>
          <p:nvPr/>
        </p:nvSpPr>
        <p:spPr>
          <a:xfrm rot="-8999918">
            <a:off x="-827095" y="3570629"/>
            <a:ext cx="3598937" cy="1290898"/>
          </a:xfrm>
          <a:custGeom>
            <a:avLst/>
            <a:gdLst/>
            <a:ahLst/>
            <a:cxnLst/>
            <a:rect l="l" t="t" r="r" b="b"/>
            <a:pathLst>
              <a:path w="135304" h="48532" extrusionOk="0">
                <a:moveTo>
                  <a:pt x="15360" y="0"/>
                </a:moveTo>
                <a:cubicBezTo>
                  <a:pt x="4729" y="3190"/>
                  <a:pt x="-5930" y="26512"/>
                  <a:pt x="4071" y="31327"/>
                </a:cubicBezTo>
                <a:cubicBezTo>
                  <a:pt x="15728" y="36940"/>
                  <a:pt x="30668" y="28358"/>
                  <a:pt x="41606" y="21449"/>
                </a:cubicBezTo>
                <a:cubicBezTo>
                  <a:pt x="46689" y="18238"/>
                  <a:pt x="53538" y="11904"/>
                  <a:pt x="58540" y="15240"/>
                </a:cubicBezTo>
                <a:cubicBezTo>
                  <a:pt x="67690" y="21342"/>
                  <a:pt x="42079" y="44536"/>
                  <a:pt x="52613" y="47696"/>
                </a:cubicBezTo>
                <a:cubicBezTo>
                  <a:pt x="64984" y="51408"/>
                  <a:pt x="78020" y="41201"/>
                  <a:pt x="89020" y="34431"/>
                </a:cubicBezTo>
                <a:cubicBezTo>
                  <a:pt x="96646" y="29738"/>
                  <a:pt x="105926" y="28517"/>
                  <a:pt x="114420" y="25682"/>
                </a:cubicBezTo>
                <a:cubicBezTo>
                  <a:pt x="119376" y="24028"/>
                  <a:pt x="124703" y="20363"/>
                  <a:pt x="129660" y="22014"/>
                </a:cubicBezTo>
                <a:cubicBezTo>
                  <a:pt x="132952" y="23111"/>
                  <a:pt x="132850" y="28308"/>
                  <a:pt x="135304" y="30762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85" name="Google Shape;385;p47"/>
          <p:cNvSpPr/>
          <p:nvPr/>
        </p:nvSpPr>
        <p:spPr>
          <a:xfrm rot="9250958">
            <a:off x="663577" y="736877"/>
            <a:ext cx="1760700" cy="503973"/>
          </a:xfrm>
          <a:custGeom>
            <a:avLst/>
            <a:gdLst/>
            <a:ahLst/>
            <a:cxnLst/>
            <a:rect l="l" t="t" r="r" b="b"/>
            <a:pathLst>
              <a:path w="96029" h="48429" extrusionOk="0">
                <a:moveTo>
                  <a:pt x="50458" y="2762"/>
                </a:moveTo>
                <a:cubicBezTo>
                  <a:pt x="44136" y="-1455"/>
                  <a:pt x="35236" y="136"/>
                  <a:pt x="27713" y="1211"/>
                </a:cubicBezTo>
                <a:cubicBezTo>
                  <a:pt x="17408" y="2683"/>
                  <a:pt x="-2209" y="6103"/>
                  <a:pt x="316" y="16202"/>
                </a:cubicBezTo>
                <a:cubicBezTo>
                  <a:pt x="1413" y="20590"/>
                  <a:pt x="4643" y="25797"/>
                  <a:pt x="9104" y="26541"/>
                </a:cubicBezTo>
                <a:cubicBezTo>
                  <a:pt x="16760" y="27817"/>
                  <a:pt x="25710" y="23581"/>
                  <a:pt x="32366" y="27574"/>
                </a:cubicBezTo>
                <a:cubicBezTo>
                  <a:pt x="39134" y="31634"/>
                  <a:pt x="44724" y="37471"/>
                  <a:pt x="51492" y="41532"/>
                </a:cubicBezTo>
                <a:cubicBezTo>
                  <a:pt x="63460" y="48713"/>
                  <a:pt x="84645" y="52431"/>
                  <a:pt x="93364" y="41532"/>
                </a:cubicBezTo>
                <a:cubicBezTo>
                  <a:pt x="97703" y="36108"/>
                  <a:pt x="96336" y="25022"/>
                  <a:pt x="90779" y="20854"/>
                </a:cubicBezTo>
                <a:cubicBezTo>
                  <a:pt x="82143" y="14377"/>
                  <a:pt x="70571" y="12968"/>
                  <a:pt x="61314" y="7414"/>
                </a:cubicBezTo>
                <a:cubicBezTo>
                  <a:pt x="57143" y="4911"/>
                  <a:pt x="52738" y="1728"/>
                  <a:pt x="47874" y="1728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86" name="Google Shape;386;p47"/>
          <p:cNvSpPr/>
          <p:nvPr/>
        </p:nvSpPr>
        <p:spPr>
          <a:xfrm rot="-5113320">
            <a:off x="7649497" y="3599225"/>
            <a:ext cx="1031461" cy="1233728"/>
          </a:xfrm>
          <a:custGeom>
            <a:avLst/>
            <a:gdLst/>
            <a:ahLst/>
            <a:cxnLst/>
            <a:rect l="l" t="t" r="r" b="b"/>
            <a:pathLst>
              <a:path w="28285" h="33831" extrusionOk="0">
                <a:moveTo>
                  <a:pt x="25333" y="2476"/>
                </a:moveTo>
                <a:cubicBezTo>
                  <a:pt x="24237" y="284"/>
                  <a:pt x="19192" y="-1008"/>
                  <a:pt x="18096" y="1184"/>
                </a:cubicBezTo>
                <a:cubicBezTo>
                  <a:pt x="15476" y="6425"/>
                  <a:pt x="16741" y="13536"/>
                  <a:pt x="12927" y="17984"/>
                </a:cubicBezTo>
                <a:cubicBezTo>
                  <a:pt x="10569" y="20734"/>
                  <a:pt x="5933" y="20372"/>
                  <a:pt x="3105" y="22636"/>
                </a:cubicBezTo>
                <a:cubicBezTo>
                  <a:pt x="690" y="24569"/>
                  <a:pt x="-1150" y="29496"/>
                  <a:pt x="1037" y="31683"/>
                </a:cubicBezTo>
                <a:cubicBezTo>
                  <a:pt x="5080" y="35726"/>
                  <a:pt x="13631" y="33447"/>
                  <a:pt x="18096" y="29874"/>
                </a:cubicBezTo>
                <a:cubicBezTo>
                  <a:pt x="25351" y="24068"/>
                  <a:pt x="31519" y="10985"/>
                  <a:pt x="26367" y="3251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9">
  <p:cSld name="CUSTOM_18_1_1_1_1_1_1_1_1_1">
    <p:bg>
      <p:bgPr>
        <a:solidFill>
          <a:schemeClr val="accent2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8"/>
          <p:cNvSpPr txBox="1">
            <a:spLocks noGrp="1"/>
          </p:cNvSpPr>
          <p:nvPr>
            <p:ph type="title"/>
          </p:nvPr>
        </p:nvSpPr>
        <p:spPr>
          <a:xfrm>
            <a:off x="2849727" y="2225700"/>
            <a:ext cx="3444600" cy="99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9" name="Google Shape;389;p48"/>
          <p:cNvSpPr txBox="1">
            <a:spLocks noGrp="1"/>
          </p:cNvSpPr>
          <p:nvPr>
            <p:ph type="subTitle" idx="1"/>
          </p:nvPr>
        </p:nvSpPr>
        <p:spPr>
          <a:xfrm>
            <a:off x="2849550" y="3226300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0" name="Google Shape;390;p48"/>
          <p:cNvSpPr txBox="1">
            <a:spLocks noGrp="1"/>
          </p:cNvSpPr>
          <p:nvPr>
            <p:ph type="title" idx="2" hasCustomPrompt="1"/>
          </p:nvPr>
        </p:nvSpPr>
        <p:spPr>
          <a:xfrm>
            <a:off x="2849657" y="1457325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1" name="Google Shape;391;p48"/>
          <p:cNvSpPr/>
          <p:nvPr/>
        </p:nvSpPr>
        <p:spPr>
          <a:xfrm rot="800652" flipH="1">
            <a:off x="-465575" y="-669125"/>
            <a:ext cx="3759571" cy="2764222"/>
          </a:xfrm>
          <a:custGeom>
            <a:avLst/>
            <a:gdLst/>
            <a:ahLst/>
            <a:cxnLst/>
            <a:rect l="l" t="t" r="r" b="b"/>
            <a:pathLst>
              <a:path w="150383" h="110569" extrusionOk="0">
                <a:moveTo>
                  <a:pt x="150383" y="108346"/>
                </a:moveTo>
                <a:cubicBezTo>
                  <a:pt x="143137" y="111969"/>
                  <a:pt x="134186" y="110152"/>
                  <a:pt x="126109" y="109530"/>
                </a:cubicBezTo>
                <a:cubicBezTo>
                  <a:pt x="109546" y="108254"/>
                  <a:pt x="92265" y="101149"/>
                  <a:pt x="80520" y="89401"/>
                </a:cubicBezTo>
                <a:cubicBezTo>
                  <a:pt x="67217" y="76094"/>
                  <a:pt x="70733" y="51198"/>
                  <a:pt x="57430" y="37891"/>
                </a:cubicBezTo>
                <a:cubicBezTo>
                  <a:pt x="41216" y="21671"/>
                  <a:pt x="10257" y="20513"/>
                  <a:pt x="0" y="0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92" name="Google Shape;392;p48"/>
          <p:cNvSpPr/>
          <p:nvPr/>
        </p:nvSpPr>
        <p:spPr>
          <a:xfrm rot="-393864" flipH="1">
            <a:off x="3950209" y="2665345"/>
            <a:ext cx="5292628" cy="3074809"/>
          </a:xfrm>
          <a:custGeom>
            <a:avLst/>
            <a:gdLst/>
            <a:ahLst/>
            <a:cxnLst/>
            <a:rect l="l" t="t" r="r" b="b"/>
            <a:pathLst>
              <a:path w="199523" h="122998" extrusionOk="0">
                <a:moveTo>
                  <a:pt x="0" y="0"/>
                </a:moveTo>
                <a:cubicBezTo>
                  <a:pt x="5699" y="14253"/>
                  <a:pt x="23641" y="20073"/>
                  <a:pt x="32563" y="32564"/>
                </a:cubicBezTo>
                <a:cubicBezTo>
                  <a:pt x="40249" y="43325"/>
                  <a:pt x="44291" y="59762"/>
                  <a:pt x="56837" y="63943"/>
                </a:cubicBezTo>
                <a:cubicBezTo>
                  <a:pt x="68686" y="67892"/>
                  <a:pt x="81709" y="68738"/>
                  <a:pt x="94137" y="67495"/>
                </a:cubicBezTo>
                <a:cubicBezTo>
                  <a:pt x="103367" y="66572"/>
                  <a:pt x="113910" y="62894"/>
                  <a:pt x="121964" y="67495"/>
                </a:cubicBezTo>
                <a:cubicBezTo>
                  <a:pt x="136606" y="75860"/>
                  <a:pt x="140854" y="95450"/>
                  <a:pt x="150974" y="108939"/>
                </a:cubicBezTo>
                <a:cubicBezTo>
                  <a:pt x="158695" y="119231"/>
                  <a:pt x="174224" y="122556"/>
                  <a:pt x="187090" y="122556"/>
                </a:cubicBezTo>
                <a:cubicBezTo>
                  <a:pt x="191239" y="122556"/>
                  <a:pt x="195812" y="123820"/>
                  <a:pt x="199523" y="121964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93" name="Google Shape;393;p48"/>
          <p:cNvSpPr/>
          <p:nvPr/>
        </p:nvSpPr>
        <p:spPr>
          <a:xfrm rot="-508565" flipH="1">
            <a:off x="5943072" y="4289862"/>
            <a:ext cx="3537631" cy="1410732"/>
          </a:xfrm>
          <a:custGeom>
            <a:avLst/>
            <a:gdLst/>
            <a:ahLst/>
            <a:cxnLst/>
            <a:rect l="l" t="t" r="r" b="b"/>
            <a:pathLst>
              <a:path w="141502" h="56428" extrusionOk="0">
                <a:moveTo>
                  <a:pt x="0" y="3734"/>
                </a:moveTo>
                <a:cubicBezTo>
                  <a:pt x="8548" y="1292"/>
                  <a:pt x="19246" y="-2381"/>
                  <a:pt x="26643" y="2550"/>
                </a:cubicBezTo>
                <a:cubicBezTo>
                  <a:pt x="39189" y="10914"/>
                  <a:pt x="49273" y="23042"/>
                  <a:pt x="62759" y="29785"/>
                </a:cubicBezTo>
                <a:cubicBezTo>
                  <a:pt x="77789" y="37300"/>
                  <a:pt x="96448" y="30369"/>
                  <a:pt x="113083" y="32745"/>
                </a:cubicBezTo>
                <a:cubicBezTo>
                  <a:pt x="125290" y="34488"/>
                  <a:pt x="135991" y="45397"/>
                  <a:pt x="141502" y="56428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94" name="Google Shape;394;p48"/>
          <p:cNvSpPr/>
          <p:nvPr/>
        </p:nvSpPr>
        <p:spPr>
          <a:xfrm rot="-302577" flipH="1">
            <a:off x="-692084" y="-289957"/>
            <a:ext cx="2545776" cy="1061494"/>
          </a:xfrm>
          <a:custGeom>
            <a:avLst/>
            <a:gdLst/>
            <a:ahLst/>
            <a:cxnLst/>
            <a:rect l="l" t="t" r="r" b="b"/>
            <a:pathLst>
              <a:path w="101834" h="42461" extrusionOk="0">
                <a:moveTo>
                  <a:pt x="0" y="0"/>
                </a:moveTo>
                <a:cubicBezTo>
                  <a:pt x="5313" y="10628"/>
                  <a:pt x="19566" y="13634"/>
                  <a:pt x="30195" y="18946"/>
                </a:cubicBezTo>
                <a:cubicBezTo>
                  <a:pt x="37196" y="22445"/>
                  <a:pt x="42890" y="28170"/>
                  <a:pt x="49732" y="31972"/>
                </a:cubicBezTo>
                <a:cubicBezTo>
                  <a:pt x="64961" y="40434"/>
                  <a:pt x="89504" y="48425"/>
                  <a:pt x="101834" y="36116"/>
                </a:cubicBezTo>
              </a:path>
            </a:pathLst>
          </a:custGeom>
          <a:noFill/>
          <a:ln w="3810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4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9"/>
          <p:cNvSpPr/>
          <p:nvPr/>
        </p:nvSpPr>
        <p:spPr>
          <a:xfrm>
            <a:off x="0" y="-125"/>
            <a:ext cx="9144000" cy="255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49"/>
          <p:cNvSpPr txBox="1">
            <a:spLocks noGrp="1"/>
          </p:cNvSpPr>
          <p:nvPr>
            <p:ph type="title"/>
          </p:nvPr>
        </p:nvSpPr>
        <p:spPr>
          <a:xfrm>
            <a:off x="602072" y="3411425"/>
            <a:ext cx="3375000" cy="80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8" name="Google Shape;398;p49"/>
          <p:cNvSpPr txBox="1">
            <a:spLocks noGrp="1"/>
          </p:cNvSpPr>
          <p:nvPr>
            <p:ph type="subTitle" idx="1"/>
          </p:nvPr>
        </p:nvSpPr>
        <p:spPr>
          <a:xfrm>
            <a:off x="606325" y="4123275"/>
            <a:ext cx="3965700" cy="5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9" name="Google Shape;399;p49"/>
          <p:cNvSpPr/>
          <p:nvPr/>
        </p:nvSpPr>
        <p:spPr>
          <a:xfrm rot="-5400000">
            <a:off x="4429950" y="-1858350"/>
            <a:ext cx="309600" cy="916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49"/>
          <p:cNvSpPr/>
          <p:nvPr/>
        </p:nvSpPr>
        <p:spPr>
          <a:xfrm rot="-7822198">
            <a:off x="6601169" y="2313112"/>
            <a:ext cx="1378468" cy="4333377"/>
          </a:xfrm>
          <a:custGeom>
            <a:avLst/>
            <a:gdLst/>
            <a:ahLst/>
            <a:cxnLst/>
            <a:rect l="l" t="t" r="r" b="b"/>
            <a:pathLst>
              <a:path w="33428" h="111252" extrusionOk="0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5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0"/>
          <p:cNvSpPr txBox="1">
            <a:spLocks noGrp="1"/>
          </p:cNvSpPr>
          <p:nvPr>
            <p:ph type="title"/>
          </p:nvPr>
        </p:nvSpPr>
        <p:spPr>
          <a:xfrm>
            <a:off x="2367800" y="496451"/>
            <a:ext cx="44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50"/>
          <p:cNvSpPr txBox="1">
            <a:spLocks noGrp="1"/>
          </p:cNvSpPr>
          <p:nvPr>
            <p:ph type="body" idx="1"/>
          </p:nvPr>
        </p:nvSpPr>
        <p:spPr>
          <a:xfrm>
            <a:off x="2554350" y="1299225"/>
            <a:ext cx="4035600" cy="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600">
                <a:solidFill>
                  <a:srgbClr val="000000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404" name="Google Shape;404;p50"/>
          <p:cNvSpPr/>
          <p:nvPr/>
        </p:nvSpPr>
        <p:spPr>
          <a:xfrm>
            <a:off x="8193429" y="156675"/>
            <a:ext cx="1003808" cy="1657802"/>
          </a:xfrm>
          <a:custGeom>
            <a:avLst/>
            <a:gdLst/>
            <a:ahLst/>
            <a:cxnLst/>
            <a:rect l="l" t="t" r="r" b="b"/>
            <a:pathLst>
              <a:path w="55291" h="104775" extrusionOk="0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405" name="Google Shape;405;p50"/>
          <p:cNvSpPr/>
          <p:nvPr/>
        </p:nvSpPr>
        <p:spPr>
          <a:xfrm>
            <a:off x="-77525" y="614025"/>
            <a:ext cx="904644" cy="1657813"/>
          </a:xfrm>
          <a:custGeom>
            <a:avLst/>
            <a:gdLst/>
            <a:ahLst/>
            <a:cxnLst/>
            <a:rect l="l" t="t" r="r" b="b"/>
            <a:pathLst>
              <a:path w="53904" h="82192" extrusionOk="0">
                <a:moveTo>
                  <a:pt x="1034" y="0"/>
                </a:moveTo>
                <a:cubicBezTo>
                  <a:pt x="10519" y="7117"/>
                  <a:pt x="23404" y="10810"/>
                  <a:pt x="29982" y="20677"/>
                </a:cubicBezTo>
                <a:cubicBezTo>
                  <a:pt x="34310" y="27169"/>
                  <a:pt x="37338" y="34489"/>
                  <a:pt x="41872" y="40838"/>
                </a:cubicBezTo>
                <a:cubicBezTo>
                  <a:pt x="45274" y="45601"/>
                  <a:pt x="54909" y="48021"/>
                  <a:pt x="53761" y="53761"/>
                </a:cubicBezTo>
                <a:cubicBezTo>
                  <a:pt x="53033" y="57401"/>
                  <a:pt x="46991" y="56876"/>
                  <a:pt x="43422" y="57896"/>
                </a:cubicBezTo>
                <a:cubicBezTo>
                  <a:pt x="38640" y="59262"/>
                  <a:pt x="33666" y="59942"/>
                  <a:pt x="28948" y="61515"/>
                </a:cubicBezTo>
                <a:cubicBezTo>
                  <a:pt x="23395" y="63366"/>
                  <a:pt x="21198" y="70299"/>
                  <a:pt x="17059" y="74438"/>
                </a:cubicBezTo>
                <a:cubicBezTo>
                  <a:pt x="12642" y="78855"/>
                  <a:pt x="4419" y="77777"/>
                  <a:pt x="0" y="8219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406" name="Google Shape;406;p50"/>
          <p:cNvSpPr/>
          <p:nvPr/>
        </p:nvSpPr>
        <p:spPr>
          <a:xfrm rot="-5400000">
            <a:off x="4429950" y="-1858350"/>
            <a:ext cx="309600" cy="916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50"/>
          <p:cNvSpPr/>
          <p:nvPr/>
        </p:nvSpPr>
        <p:spPr>
          <a:xfrm>
            <a:off x="18550" y="2884800"/>
            <a:ext cx="9144000" cy="22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6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1"/>
          <p:cNvSpPr txBox="1">
            <a:spLocks noGrp="1"/>
          </p:cNvSpPr>
          <p:nvPr>
            <p:ph type="title"/>
          </p:nvPr>
        </p:nvSpPr>
        <p:spPr>
          <a:xfrm>
            <a:off x="583850" y="4890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51"/>
          <p:cNvSpPr txBox="1">
            <a:spLocks noGrp="1"/>
          </p:cNvSpPr>
          <p:nvPr>
            <p:ph type="body" idx="1"/>
          </p:nvPr>
        </p:nvSpPr>
        <p:spPr>
          <a:xfrm>
            <a:off x="713225" y="1522525"/>
            <a:ext cx="4490700" cy="30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>
                <a:solidFill>
                  <a:srgbClr val="000000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11275" y="484350"/>
            <a:ext cx="772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6_1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2"/>
          <p:cNvSpPr txBox="1">
            <a:spLocks noGrp="1"/>
          </p:cNvSpPr>
          <p:nvPr>
            <p:ph type="title"/>
          </p:nvPr>
        </p:nvSpPr>
        <p:spPr>
          <a:xfrm>
            <a:off x="4540075" y="489050"/>
            <a:ext cx="388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52"/>
          <p:cNvSpPr txBox="1">
            <a:spLocks noGrp="1"/>
          </p:cNvSpPr>
          <p:nvPr>
            <p:ph type="body" idx="1"/>
          </p:nvPr>
        </p:nvSpPr>
        <p:spPr>
          <a:xfrm>
            <a:off x="4540075" y="1916375"/>
            <a:ext cx="3887400" cy="20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4" name="Google Shape;414;p52"/>
          <p:cNvSpPr/>
          <p:nvPr/>
        </p:nvSpPr>
        <p:spPr>
          <a:xfrm rot="7791047">
            <a:off x="7748726" y="4129568"/>
            <a:ext cx="1698394" cy="1295243"/>
          </a:xfrm>
          <a:custGeom>
            <a:avLst/>
            <a:gdLst/>
            <a:ahLst/>
            <a:cxnLst/>
            <a:rect l="l" t="t" r="r" b="b"/>
            <a:pathLst>
              <a:path w="190348" h="124591" extrusionOk="0">
                <a:moveTo>
                  <a:pt x="69386" y="0"/>
                </a:moveTo>
                <a:cubicBezTo>
                  <a:pt x="65514" y="0"/>
                  <a:pt x="62125" y="2698"/>
                  <a:pt x="58530" y="4136"/>
                </a:cubicBezTo>
                <a:cubicBezTo>
                  <a:pt x="47037" y="8733"/>
                  <a:pt x="34495" y="10244"/>
                  <a:pt x="22862" y="14475"/>
                </a:cubicBezTo>
                <a:cubicBezTo>
                  <a:pt x="16185" y="16903"/>
                  <a:pt x="8243" y="17724"/>
                  <a:pt x="3218" y="22746"/>
                </a:cubicBezTo>
                <a:cubicBezTo>
                  <a:pt x="230" y="25732"/>
                  <a:pt x="-702" y="31144"/>
                  <a:pt x="633" y="35152"/>
                </a:cubicBezTo>
                <a:cubicBezTo>
                  <a:pt x="2252" y="40013"/>
                  <a:pt x="8680" y="41943"/>
                  <a:pt x="10972" y="46525"/>
                </a:cubicBezTo>
                <a:cubicBezTo>
                  <a:pt x="13834" y="52245"/>
                  <a:pt x="14642" y="59747"/>
                  <a:pt x="19760" y="63583"/>
                </a:cubicBezTo>
                <a:cubicBezTo>
                  <a:pt x="24878" y="67419"/>
                  <a:pt x="32296" y="67848"/>
                  <a:pt x="36819" y="72371"/>
                </a:cubicBezTo>
                <a:cubicBezTo>
                  <a:pt x="48197" y="83749"/>
                  <a:pt x="55511" y="100327"/>
                  <a:pt x="69903" y="107523"/>
                </a:cubicBezTo>
                <a:cubicBezTo>
                  <a:pt x="88885" y="117014"/>
                  <a:pt x="111442" y="116411"/>
                  <a:pt x="132452" y="119412"/>
                </a:cubicBezTo>
                <a:cubicBezTo>
                  <a:pt x="137108" y="120077"/>
                  <a:pt x="141887" y="120188"/>
                  <a:pt x="146409" y="121480"/>
                </a:cubicBezTo>
                <a:cubicBezTo>
                  <a:pt x="150633" y="122687"/>
                  <a:pt x="155253" y="125697"/>
                  <a:pt x="159332" y="124065"/>
                </a:cubicBezTo>
                <a:cubicBezTo>
                  <a:pt x="171725" y="119106"/>
                  <a:pt x="178411" y="104709"/>
                  <a:pt x="190348" y="9873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16_1_1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3"/>
          <p:cNvSpPr txBox="1">
            <a:spLocks noGrp="1"/>
          </p:cNvSpPr>
          <p:nvPr>
            <p:ph type="title"/>
          </p:nvPr>
        </p:nvSpPr>
        <p:spPr>
          <a:xfrm>
            <a:off x="583849" y="4843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53"/>
          <p:cNvSpPr txBox="1">
            <a:spLocks noGrp="1"/>
          </p:cNvSpPr>
          <p:nvPr>
            <p:ph type="body" idx="1"/>
          </p:nvPr>
        </p:nvSpPr>
        <p:spPr>
          <a:xfrm>
            <a:off x="716475" y="1378175"/>
            <a:ext cx="7711200" cy="319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200"/>
            </a:lvl2pPr>
            <a:lvl3pPr marL="1371600" lvl="2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200"/>
            </a:lvl3pPr>
            <a:lvl4pPr marL="1828800" lvl="3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200"/>
            </a:lvl4pPr>
            <a:lvl5pPr marL="2286000" lvl="4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200"/>
            </a:lvl5pPr>
            <a:lvl6pPr marL="2743200" lvl="5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200"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200"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200"/>
            </a:lvl8pPr>
            <a:lvl9pPr marL="4114800" lvl="8" indent="-31115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8" name="Google Shape;418;p53"/>
          <p:cNvSpPr/>
          <p:nvPr/>
        </p:nvSpPr>
        <p:spPr>
          <a:xfrm rot="1832901">
            <a:off x="8140350" y="4169425"/>
            <a:ext cx="1003802" cy="1657706"/>
          </a:xfrm>
          <a:custGeom>
            <a:avLst/>
            <a:gdLst/>
            <a:ahLst/>
            <a:cxnLst/>
            <a:rect l="l" t="t" r="r" b="b"/>
            <a:pathLst>
              <a:path w="55291" h="104775" extrusionOk="0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419" name="Google Shape;419;p53"/>
          <p:cNvSpPr/>
          <p:nvPr/>
        </p:nvSpPr>
        <p:spPr>
          <a:xfrm rot="-8755712">
            <a:off x="-37304" y="-987142"/>
            <a:ext cx="1382209" cy="2619250"/>
          </a:xfrm>
          <a:custGeom>
            <a:avLst/>
            <a:gdLst/>
            <a:ahLst/>
            <a:cxnLst/>
            <a:rect l="l" t="t" r="r" b="b"/>
            <a:pathLst>
              <a:path w="55291" h="104775" extrusionOk="0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CUSTOM_16_1_1_1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4"/>
          <p:cNvSpPr txBox="1">
            <a:spLocks noGrp="1"/>
          </p:cNvSpPr>
          <p:nvPr>
            <p:ph type="title"/>
          </p:nvPr>
        </p:nvSpPr>
        <p:spPr>
          <a:xfrm>
            <a:off x="583849" y="4843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54"/>
          <p:cNvSpPr txBox="1">
            <a:spLocks noGrp="1"/>
          </p:cNvSpPr>
          <p:nvPr>
            <p:ph type="body" idx="1"/>
          </p:nvPr>
        </p:nvSpPr>
        <p:spPr>
          <a:xfrm>
            <a:off x="716475" y="1378175"/>
            <a:ext cx="7711200" cy="319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200"/>
            </a:lvl2pPr>
            <a:lvl3pPr marL="1371600" lvl="2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200"/>
            </a:lvl3pPr>
            <a:lvl4pPr marL="1828800" lvl="3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200"/>
            </a:lvl4pPr>
            <a:lvl5pPr marL="2286000" lvl="4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200"/>
            </a:lvl5pPr>
            <a:lvl6pPr marL="2743200" lvl="5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200"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200"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200"/>
            </a:lvl8pPr>
            <a:lvl9pPr marL="4114800" lvl="8" indent="-31115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3" name="Google Shape;423;p54"/>
          <p:cNvSpPr/>
          <p:nvPr/>
        </p:nvSpPr>
        <p:spPr>
          <a:xfrm>
            <a:off x="8193429" y="156675"/>
            <a:ext cx="1003808" cy="1657802"/>
          </a:xfrm>
          <a:custGeom>
            <a:avLst/>
            <a:gdLst/>
            <a:ahLst/>
            <a:cxnLst/>
            <a:rect l="l" t="t" r="r" b="b"/>
            <a:pathLst>
              <a:path w="55291" h="104775" extrusionOk="0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424" name="Google Shape;424;p54"/>
          <p:cNvSpPr/>
          <p:nvPr/>
        </p:nvSpPr>
        <p:spPr>
          <a:xfrm>
            <a:off x="-320800" y="3595775"/>
            <a:ext cx="904644" cy="1657813"/>
          </a:xfrm>
          <a:custGeom>
            <a:avLst/>
            <a:gdLst/>
            <a:ahLst/>
            <a:cxnLst/>
            <a:rect l="l" t="t" r="r" b="b"/>
            <a:pathLst>
              <a:path w="53904" h="82192" extrusionOk="0">
                <a:moveTo>
                  <a:pt x="1034" y="0"/>
                </a:moveTo>
                <a:cubicBezTo>
                  <a:pt x="10519" y="7117"/>
                  <a:pt x="23404" y="10810"/>
                  <a:pt x="29982" y="20677"/>
                </a:cubicBezTo>
                <a:cubicBezTo>
                  <a:pt x="34310" y="27169"/>
                  <a:pt x="37338" y="34489"/>
                  <a:pt x="41872" y="40838"/>
                </a:cubicBezTo>
                <a:cubicBezTo>
                  <a:pt x="45274" y="45601"/>
                  <a:pt x="54909" y="48021"/>
                  <a:pt x="53761" y="53761"/>
                </a:cubicBezTo>
                <a:cubicBezTo>
                  <a:pt x="53033" y="57401"/>
                  <a:pt x="46991" y="56876"/>
                  <a:pt x="43422" y="57896"/>
                </a:cubicBezTo>
                <a:cubicBezTo>
                  <a:pt x="38640" y="59262"/>
                  <a:pt x="33666" y="59942"/>
                  <a:pt x="28948" y="61515"/>
                </a:cubicBezTo>
                <a:cubicBezTo>
                  <a:pt x="23395" y="63366"/>
                  <a:pt x="21198" y="70299"/>
                  <a:pt x="17059" y="74438"/>
                </a:cubicBezTo>
                <a:cubicBezTo>
                  <a:pt x="12642" y="78855"/>
                  <a:pt x="4419" y="77777"/>
                  <a:pt x="0" y="8219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CUSTOM_16_1_1_1_1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5"/>
          <p:cNvSpPr txBox="1">
            <a:spLocks noGrp="1"/>
          </p:cNvSpPr>
          <p:nvPr>
            <p:ph type="title"/>
          </p:nvPr>
        </p:nvSpPr>
        <p:spPr>
          <a:xfrm>
            <a:off x="583849" y="48435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55"/>
          <p:cNvSpPr txBox="1">
            <a:spLocks noGrp="1"/>
          </p:cNvSpPr>
          <p:nvPr>
            <p:ph type="body" idx="1"/>
          </p:nvPr>
        </p:nvSpPr>
        <p:spPr>
          <a:xfrm>
            <a:off x="716475" y="1378175"/>
            <a:ext cx="7711200" cy="323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200"/>
            </a:lvl2pPr>
            <a:lvl3pPr marL="1371600" lvl="2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200"/>
            </a:lvl3pPr>
            <a:lvl4pPr marL="1828800" lvl="3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200"/>
            </a:lvl4pPr>
            <a:lvl5pPr marL="2286000" lvl="4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200"/>
            </a:lvl5pPr>
            <a:lvl6pPr marL="2743200" lvl="5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200"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200"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200"/>
            </a:lvl8pPr>
            <a:lvl9pPr marL="4114800" lvl="8" indent="-31115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8" name="Google Shape;428;p55"/>
          <p:cNvSpPr/>
          <p:nvPr/>
        </p:nvSpPr>
        <p:spPr>
          <a:xfrm rot="9054182">
            <a:off x="5817162" y="4175845"/>
            <a:ext cx="3599005" cy="1290922"/>
          </a:xfrm>
          <a:custGeom>
            <a:avLst/>
            <a:gdLst/>
            <a:ahLst/>
            <a:cxnLst/>
            <a:rect l="l" t="t" r="r" b="b"/>
            <a:pathLst>
              <a:path w="135304" h="48532" extrusionOk="0">
                <a:moveTo>
                  <a:pt x="15360" y="0"/>
                </a:moveTo>
                <a:cubicBezTo>
                  <a:pt x="4729" y="3190"/>
                  <a:pt x="-5930" y="26512"/>
                  <a:pt x="4071" y="31327"/>
                </a:cubicBezTo>
                <a:cubicBezTo>
                  <a:pt x="15728" y="36940"/>
                  <a:pt x="30668" y="28358"/>
                  <a:pt x="41606" y="21449"/>
                </a:cubicBezTo>
                <a:cubicBezTo>
                  <a:pt x="46689" y="18238"/>
                  <a:pt x="53538" y="11904"/>
                  <a:pt x="58540" y="15240"/>
                </a:cubicBezTo>
                <a:cubicBezTo>
                  <a:pt x="67690" y="21342"/>
                  <a:pt x="42079" y="44536"/>
                  <a:pt x="52613" y="47696"/>
                </a:cubicBezTo>
                <a:cubicBezTo>
                  <a:pt x="64984" y="51408"/>
                  <a:pt x="78020" y="41201"/>
                  <a:pt x="89020" y="34431"/>
                </a:cubicBezTo>
                <a:cubicBezTo>
                  <a:pt x="96646" y="29738"/>
                  <a:pt x="105926" y="28517"/>
                  <a:pt x="114420" y="25682"/>
                </a:cubicBezTo>
                <a:cubicBezTo>
                  <a:pt x="119376" y="24028"/>
                  <a:pt x="124703" y="20363"/>
                  <a:pt x="129660" y="22014"/>
                </a:cubicBezTo>
                <a:cubicBezTo>
                  <a:pt x="132952" y="23111"/>
                  <a:pt x="132850" y="28308"/>
                  <a:pt x="135304" y="3076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7_1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7"/>
          <p:cNvSpPr/>
          <p:nvPr/>
        </p:nvSpPr>
        <p:spPr>
          <a:xfrm>
            <a:off x="1794675" y="-649108"/>
            <a:ext cx="9260933" cy="5856100"/>
          </a:xfrm>
          <a:custGeom>
            <a:avLst/>
            <a:gdLst/>
            <a:ahLst/>
            <a:cxnLst/>
            <a:rect l="l" t="t" r="r" b="b"/>
            <a:pathLst>
              <a:path w="360839" h="234244" extrusionOk="0">
                <a:moveTo>
                  <a:pt x="14271" y="0"/>
                </a:moveTo>
                <a:cubicBezTo>
                  <a:pt x="9159" y="5110"/>
                  <a:pt x="3956" y="10467"/>
                  <a:pt x="724" y="16933"/>
                </a:cubicBezTo>
                <a:cubicBezTo>
                  <a:pt x="-1174" y="20730"/>
                  <a:pt x="1079" y="25896"/>
                  <a:pt x="3546" y="29351"/>
                </a:cubicBezTo>
                <a:cubicBezTo>
                  <a:pt x="17231" y="48515"/>
                  <a:pt x="48412" y="49757"/>
                  <a:pt x="71844" y="47413"/>
                </a:cubicBezTo>
                <a:cubicBezTo>
                  <a:pt x="95930" y="45004"/>
                  <a:pt x="118758" y="32737"/>
                  <a:pt x="142964" y="32737"/>
                </a:cubicBezTo>
                <a:cubicBezTo>
                  <a:pt x="150902" y="32737"/>
                  <a:pt x="158777" y="34164"/>
                  <a:pt x="166671" y="34995"/>
                </a:cubicBezTo>
                <a:cubicBezTo>
                  <a:pt x="170671" y="35416"/>
                  <a:pt x="176725" y="33656"/>
                  <a:pt x="178524" y="37253"/>
                </a:cubicBezTo>
                <a:cubicBezTo>
                  <a:pt x="182480" y="45164"/>
                  <a:pt x="174344" y="55574"/>
                  <a:pt x="167799" y="61524"/>
                </a:cubicBezTo>
                <a:cubicBezTo>
                  <a:pt x="162071" y="66732"/>
                  <a:pt x="153356" y="67390"/>
                  <a:pt x="146915" y="71684"/>
                </a:cubicBezTo>
                <a:cubicBezTo>
                  <a:pt x="142224" y="74812"/>
                  <a:pt x="135590" y="82937"/>
                  <a:pt x="139577" y="86924"/>
                </a:cubicBezTo>
                <a:cubicBezTo>
                  <a:pt x="142868" y="90215"/>
                  <a:pt x="148469" y="90311"/>
                  <a:pt x="153124" y="90311"/>
                </a:cubicBezTo>
                <a:cubicBezTo>
                  <a:pt x="169655" y="90311"/>
                  <a:pt x="185546" y="83814"/>
                  <a:pt x="201666" y="80151"/>
                </a:cubicBezTo>
                <a:cubicBezTo>
                  <a:pt x="216400" y="76803"/>
                  <a:pt x="232719" y="78679"/>
                  <a:pt x="246822" y="84102"/>
                </a:cubicBezTo>
                <a:cubicBezTo>
                  <a:pt x="254440" y="87032"/>
                  <a:pt x="263736" y="88452"/>
                  <a:pt x="268835" y="94826"/>
                </a:cubicBezTo>
                <a:cubicBezTo>
                  <a:pt x="276197" y="104030"/>
                  <a:pt x="280372" y="116988"/>
                  <a:pt x="278995" y="128693"/>
                </a:cubicBezTo>
                <a:cubicBezTo>
                  <a:pt x="277854" y="138390"/>
                  <a:pt x="272784" y="147685"/>
                  <a:pt x="266577" y="155222"/>
                </a:cubicBezTo>
                <a:cubicBezTo>
                  <a:pt x="255412" y="168780"/>
                  <a:pt x="223199" y="175251"/>
                  <a:pt x="228759" y="191911"/>
                </a:cubicBezTo>
                <a:cubicBezTo>
                  <a:pt x="231004" y="198639"/>
                  <a:pt x="241436" y="199371"/>
                  <a:pt x="248515" y="199813"/>
                </a:cubicBezTo>
                <a:cubicBezTo>
                  <a:pt x="264111" y="200787"/>
                  <a:pt x="279858" y="199566"/>
                  <a:pt x="295364" y="201506"/>
                </a:cubicBezTo>
                <a:cubicBezTo>
                  <a:pt x="311061" y="203470"/>
                  <a:pt x="324738" y="213883"/>
                  <a:pt x="337697" y="222955"/>
                </a:cubicBezTo>
                <a:cubicBezTo>
                  <a:pt x="344728" y="227877"/>
                  <a:pt x="352256" y="234244"/>
                  <a:pt x="360839" y="234244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432" name="Google Shape;432;p57"/>
          <p:cNvSpPr/>
          <p:nvPr/>
        </p:nvSpPr>
        <p:spPr>
          <a:xfrm rot="10800000">
            <a:off x="-1660625" y="225659"/>
            <a:ext cx="9020975" cy="6265441"/>
          </a:xfrm>
          <a:custGeom>
            <a:avLst/>
            <a:gdLst/>
            <a:ahLst/>
            <a:cxnLst/>
            <a:rect l="l" t="t" r="r" b="b"/>
            <a:pathLst>
              <a:path w="360839" h="234244" extrusionOk="0">
                <a:moveTo>
                  <a:pt x="14271" y="0"/>
                </a:moveTo>
                <a:cubicBezTo>
                  <a:pt x="9159" y="5110"/>
                  <a:pt x="3956" y="10467"/>
                  <a:pt x="724" y="16933"/>
                </a:cubicBezTo>
                <a:cubicBezTo>
                  <a:pt x="-1174" y="20730"/>
                  <a:pt x="1079" y="25896"/>
                  <a:pt x="3546" y="29351"/>
                </a:cubicBezTo>
                <a:cubicBezTo>
                  <a:pt x="17231" y="48515"/>
                  <a:pt x="48412" y="49757"/>
                  <a:pt x="71844" y="47413"/>
                </a:cubicBezTo>
                <a:cubicBezTo>
                  <a:pt x="95930" y="45004"/>
                  <a:pt x="118758" y="32737"/>
                  <a:pt x="142964" y="32737"/>
                </a:cubicBezTo>
                <a:cubicBezTo>
                  <a:pt x="150902" y="32737"/>
                  <a:pt x="158777" y="34164"/>
                  <a:pt x="166671" y="34995"/>
                </a:cubicBezTo>
                <a:cubicBezTo>
                  <a:pt x="170671" y="35416"/>
                  <a:pt x="176725" y="33656"/>
                  <a:pt x="178524" y="37253"/>
                </a:cubicBezTo>
                <a:cubicBezTo>
                  <a:pt x="182480" y="45164"/>
                  <a:pt x="174344" y="55574"/>
                  <a:pt x="167799" y="61524"/>
                </a:cubicBezTo>
                <a:cubicBezTo>
                  <a:pt x="162071" y="66732"/>
                  <a:pt x="153356" y="67390"/>
                  <a:pt x="146915" y="71684"/>
                </a:cubicBezTo>
                <a:cubicBezTo>
                  <a:pt x="142224" y="74812"/>
                  <a:pt x="135590" y="82937"/>
                  <a:pt x="139577" y="86924"/>
                </a:cubicBezTo>
                <a:cubicBezTo>
                  <a:pt x="142868" y="90215"/>
                  <a:pt x="148469" y="90311"/>
                  <a:pt x="153124" y="90311"/>
                </a:cubicBezTo>
                <a:cubicBezTo>
                  <a:pt x="169655" y="90311"/>
                  <a:pt x="185546" y="83814"/>
                  <a:pt x="201666" y="80151"/>
                </a:cubicBezTo>
                <a:cubicBezTo>
                  <a:pt x="216400" y="76803"/>
                  <a:pt x="232719" y="78679"/>
                  <a:pt x="246822" y="84102"/>
                </a:cubicBezTo>
                <a:cubicBezTo>
                  <a:pt x="254440" y="87032"/>
                  <a:pt x="263736" y="88452"/>
                  <a:pt x="268835" y="94826"/>
                </a:cubicBezTo>
                <a:cubicBezTo>
                  <a:pt x="276197" y="104030"/>
                  <a:pt x="280372" y="116988"/>
                  <a:pt x="278995" y="128693"/>
                </a:cubicBezTo>
                <a:cubicBezTo>
                  <a:pt x="277854" y="138390"/>
                  <a:pt x="272784" y="147685"/>
                  <a:pt x="266577" y="155222"/>
                </a:cubicBezTo>
                <a:cubicBezTo>
                  <a:pt x="255412" y="168780"/>
                  <a:pt x="223199" y="175251"/>
                  <a:pt x="228759" y="191911"/>
                </a:cubicBezTo>
                <a:cubicBezTo>
                  <a:pt x="231004" y="198639"/>
                  <a:pt x="241436" y="199371"/>
                  <a:pt x="248515" y="199813"/>
                </a:cubicBezTo>
                <a:cubicBezTo>
                  <a:pt x="264111" y="200787"/>
                  <a:pt x="279858" y="199566"/>
                  <a:pt x="295364" y="201506"/>
                </a:cubicBezTo>
                <a:cubicBezTo>
                  <a:pt x="311061" y="203470"/>
                  <a:pt x="324738" y="213883"/>
                  <a:pt x="337697" y="222955"/>
                </a:cubicBezTo>
                <a:cubicBezTo>
                  <a:pt x="344728" y="227877"/>
                  <a:pt x="352256" y="234244"/>
                  <a:pt x="360839" y="234244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 rot="120236">
            <a:off x="4522215" y="-63938"/>
            <a:ext cx="4727107" cy="1278646"/>
          </a:xfrm>
          <a:custGeom>
            <a:avLst/>
            <a:gdLst/>
            <a:ahLst/>
            <a:cxnLst/>
            <a:rect l="l" t="t" r="r" b="b"/>
            <a:pathLst>
              <a:path w="182649" h="63284" extrusionOk="0">
                <a:moveTo>
                  <a:pt x="182649" y="2302"/>
                </a:moveTo>
                <a:cubicBezTo>
                  <a:pt x="179506" y="-1888"/>
                  <a:pt x="172180" y="979"/>
                  <a:pt x="166960" y="1414"/>
                </a:cubicBezTo>
                <a:cubicBezTo>
                  <a:pt x="159029" y="2075"/>
                  <a:pt x="149794" y="2892"/>
                  <a:pt x="144166" y="8519"/>
                </a:cubicBezTo>
                <a:cubicBezTo>
                  <a:pt x="130652" y="22029"/>
                  <a:pt x="136093" y="51480"/>
                  <a:pt x="119003" y="60028"/>
                </a:cubicBezTo>
                <a:cubicBezTo>
                  <a:pt x="109695" y="64684"/>
                  <a:pt x="96245" y="63313"/>
                  <a:pt x="87920" y="57067"/>
                </a:cubicBezTo>
                <a:cubicBezTo>
                  <a:pt x="78959" y="50344"/>
                  <a:pt x="70296" y="41186"/>
                  <a:pt x="59205" y="39602"/>
                </a:cubicBezTo>
                <a:cubicBezTo>
                  <a:pt x="38163" y="36597"/>
                  <a:pt x="20164" y="56563"/>
                  <a:pt x="0" y="63284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oval" w="med" len="med"/>
          </a:ln>
        </p:spPr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5313600" y="2515675"/>
            <a:ext cx="2730300" cy="66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5313600" y="3088925"/>
            <a:ext cx="2730300" cy="91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-135075" y="445050"/>
            <a:ext cx="9414000" cy="1431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  <a:defRPr sz="5000" b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 rot="-5400000">
            <a:off x="1623583" y="-933600"/>
            <a:ext cx="1382275" cy="2619375"/>
          </a:xfrm>
          <a:custGeom>
            <a:avLst/>
            <a:gdLst/>
            <a:ahLst/>
            <a:cxnLst/>
            <a:rect l="l" t="t" r="r" b="b"/>
            <a:pathLst>
              <a:path w="55291" h="104775" extrusionOk="0">
                <a:moveTo>
                  <a:pt x="53767" y="0"/>
                </a:moveTo>
                <a:cubicBezTo>
                  <a:pt x="52109" y="11606"/>
                  <a:pt x="37989" y="19258"/>
                  <a:pt x="26716" y="22479"/>
                </a:cubicBezTo>
                <a:cubicBezTo>
                  <a:pt x="17320" y="25163"/>
                  <a:pt x="4147" y="27012"/>
                  <a:pt x="808" y="36195"/>
                </a:cubicBezTo>
                <a:cubicBezTo>
                  <a:pt x="-3391" y="47742"/>
                  <a:pt x="10039" y="59896"/>
                  <a:pt x="19096" y="68199"/>
                </a:cubicBezTo>
                <a:cubicBezTo>
                  <a:pt x="28194" y="76539"/>
                  <a:pt x="34372" y="87666"/>
                  <a:pt x="43099" y="96393"/>
                </a:cubicBezTo>
                <a:cubicBezTo>
                  <a:pt x="46586" y="99880"/>
                  <a:pt x="51804" y="101288"/>
                  <a:pt x="55291" y="104775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593125" y="1660350"/>
            <a:ext cx="3607800" cy="8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599307" y="2510350"/>
            <a:ext cx="3595500" cy="15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9"/>
          <p:cNvSpPr/>
          <p:nvPr/>
        </p:nvSpPr>
        <p:spPr>
          <a:xfrm>
            <a:off x="8069275" y="0"/>
            <a:ext cx="361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3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1583750" y="2993926"/>
            <a:ext cx="5976600" cy="10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8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ubTitle" idx="1"/>
          </p:nvPr>
        </p:nvSpPr>
        <p:spPr>
          <a:xfrm>
            <a:off x="2912600" y="3932900"/>
            <a:ext cx="33189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46" name="Google Shape;46;p10"/>
          <p:cNvGrpSpPr/>
          <p:nvPr/>
        </p:nvGrpSpPr>
        <p:grpSpPr>
          <a:xfrm>
            <a:off x="-15825" y="-18425"/>
            <a:ext cx="9159925" cy="5166501"/>
            <a:chOff x="-15825" y="-18425"/>
            <a:chExt cx="9159925" cy="5166501"/>
          </a:xfrm>
        </p:grpSpPr>
        <p:sp>
          <p:nvSpPr>
            <p:cNvPr id="47" name="Google Shape;47;p10"/>
            <p:cNvSpPr/>
            <p:nvPr/>
          </p:nvSpPr>
          <p:spPr>
            <a:xfrm>
              <a:off x="-15825" y="4879276"/>
              <a:ext cx="9159900" cy="26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0"/>
            <p:cNvSpPr/>
            <p:nvPr/>
          </p:nvSpPr>
          <p:spPr>
            <a:xfrm>
              <a:off x="-15825" y="-18425"/>
              <a:ext cx="9159900" cy="26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0"/>
            <p:cNvSpPr/>
            <p:nvPr/>
          </p:nvSpPr>
          <p:spPr>
            <a:xfrm rot="5400000">
              <a:off x="-2429850" y="2425800"/>
              <a:ext cx="5128500" cy="26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0"/>
            <p:cNvSpPr/>
            <p:nvPr/>
          </p:nvSpPr>
          <p:spPr>
            <a:xfrm rot="5400000">
              <a:off x="6445450" y="2425800"/>
              <a:ext cx="5128500" cy="26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99025" y="445025"/>
            <a:ext cx="794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Just Another Hand"/>
              <a:buNone/>
              <a:defRPr sz="4000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99025" y="1152475"/>
            <a:ext cx="7946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4"/>
          <p:cNvSpPr txBox="1">
            <a:spLocks noGrp="1"/>
          </p:cNvSpPr>
          <p:nvPr>
            <p:ph type="title"/>
          </p:nvPr>
        </p:nvSpPr>
        <p:spPr>
          <a:xfrm>
            <a:off x="1502229" y="489050"/>
            <a:ext cx="751114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/>
              <a:t>What comes to your mind while Seeing Picture?</a:t>
            </a:r>
            <a:endParaRPr dirty="0"/>
          </a:p>
        </p:txBody>
      </p:sp>
      <p:sp>
        <p:nvSpPr>
          <p:cNvPr id="464" name="Google Shape;464;p64"/>
          <p:cNvSpPr txBox="1">
            <a:spLocks noGrp="1"/>
          </p:cNvSpPr>
          <p:nvPr>
            <p:ph type="body" idx="1"/>
          </p:nvPr>
        </p:nvSpPr>
        <p:spPr>
          <a:xfrm>
            <a:off x="614425" y="1370125"/>
            <a:ext cx="7919400" cy="28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/>
          </a:p>
        </p:txBody>
      </p:sp>
      <p:sp>
        <p:nvSpPr>
          <p:cNvPr id="466" name="Google Shape;466;p64"/>
          <p:cNvSpPr/>
          <p:nvPr/>
        </p:nvSpPr>
        <p:spPr>
          <a:xfrm>
            <a:off x="0" y="4782000"/>
            <a:ext cx="9144000" cy="361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64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64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 map of the world with airplanes&#10;&#10;Description automatically generated">
            <a:extLst>
              <a:ext uri="{FF2B5EF4-FFF2-40B4-BE49-F238E27FC236}">
                <a16:creationId xmlns:a16="http://schemas.microsoft.com/office/drawing/2014/main" id="{F7C5E91D-4408-FE1D-6B8D-D8F934C72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397" y="1311640"/>
            <a:ext cx="8329435" cy="28481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75"/>
          <p:cNvSpPr/>
          <p:nvPr/>
        </p:nvSpPr>
        <p:spPr>
          <a:xfrm rot="-543377">
            <a:off x="2340219" y="3527959"/>
            <a:ext cx="4433163" cy="96303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75"/>
          <p:cNvSpPr/>
          <p:nvPr/>
        </p:nvSpPr>
        <p:spPr>
          <a:xfrm>
            <a:off x="1585925" y="1700200"/>
            <a:ext cx="3226500" cy="181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75"/>
          <p:cNvSpPr txBox="1">
            <a:spLocks noGrp="1"/>
          </p:cNvSpPr>
          <p:nvPr>
            <p:ph type="title"/>
          </p:nvPr>
        </p:nvSpPr>
        <p:spPr>
          <a:xfrm>
            <a:off x="711275" y="484350"/>
            <a:ext cx="772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PICTURES OF  DESTINATIONS</a:t>
            </a:r>
            <a:endParaRPr dirty="0"/>
          </a:p>
        </p:txBody>
      </p:sp>
      <p:sp>
        <p:nvSpPr>
          <p:cNvPr id="639" name="Google Shape;639;p75"/>
          <p:cNvSpPr/>
          <p:nvPr/>
        </p:nvSpPr>
        <p:spPr>
          <a:xfrm rot="7517900">
            <a:off x="7458317" y="-1410748"/>
            <a:ext cx="1188395" cy="3306783"/>
          </a:xfrm>
          <a:custGeom>
            <a:avLst/>
            <a:gdLst/>
            <a:ahLst/>
            <a:cxnLst/>
            <a:rect l="l" t="t" r="r" b="b"/>
            <a:pathLst>
              <a:path w="33428" h="111252" extrusionOk="0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IN"/>
          </a:p>
        </p:txBody>
      </p:sp>
      <p:sp>
        <p:nvSpPr>
          <p:cNvPr id="640" name="Google Shape;640;p75"/>
          <p:cNvSpPr/>
          <p:nvPr/>
        </p:nvSpPr>
        <p:spPr>
          <a:xfrm rot="-4116921">
            <a:off x="-255918" y="2542524"/>
            <a:ext cx="1188365" cy="3306872"/>
          </a:xfrm>
          <a:custGeom>
            <a:avLst/>
            <a:gdLst/>
            <a:ahLst/>
            <a:cxnLst/>
            <a:rect l="l" t="t" r="r" b="b"/>
            <a:pathLst>
              <a:path w="33428" h="111252" extrusionOk="0">
                <a:moveTo>
                  <a:pt x="2286" y="0"/>
                </a:moveTo>
                <a:cubicBezTo>
                  <a:pt x="12044" y="4879"/>
                  <a:pt x="29864" y="3018"/>
                  <a:pt x="32004" y="13716"/>
                </a:cubicBezTo>
                <a:cubicBezTo>
                  <a:pt x="33200" y="19694"/>
                  <a:pt x="34405" y="26401"/>
                  <a:pt x="32004" y="32004"/>
                </a:cubicBezTo>
                <a:cubicBezTo>
                  <a:pt x="28757" y="39580"/>
                  <a:pt x="21182" y="44861"/>
                  <a:pt x="18288" y="52578"/>
                </a:cubicBezTo>
                <a:cubicBezTo>
                  <a:pt x="13637" y="64982"/>
                  <a:pt x="18726" y="79422"/>
                  <a:pt x="15240" y="92202"/>
                </a:cubicBezTo>
                <a:cubicBezTo>
                  <a:pt x="13100" y="100047"/>
                  <a:pt x="3637" y="103979"/>
                  <a:pt x="0" y="11125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IN"/>
          </a:p>
        </p:txBody>
      </p:sp>
      <p:grpSp>
        <p:nvGrpSpPr>
          <p:cNvPr id="641" name="Google Shape;641;p75"/>
          <p:cNvGrpSpPr/>
          <p:nvPr/>
        </p:nvGrpSpPr>
        <p:grpSpPr>
          <a:xfrm rot="558357">
            <a:off x="7072420" y="3288049"/>
            <a:ext cx="1568799" cy="1643853"/>
            <a:chOff x="7072656" y="3051665"/>
            <a:chExt cx="1568861" cy="1643918"/>
          </a:xfrm>
        </p:grpSpPr>
        <p:grpSp>
          <p:nvGrpSpPr>
            <p:cNvPr id="642" name="Google Shape;642;p75"/>
            <p:cNvGrpSpPr/>
            <p:nvPr/>
          </p:nvGrpSpPr>
          <p:grpSpPr>
            <a:xfrm rot="-899921">
              <a:off x="7227807" y="3191274"/>
              <a:ext cx="1258558" cy="1364700"/>
              <a:chOff x="7112184" y="3019705"/>
              <a:chExt cx="1433586" cy="1554490"/>
            </a:xfrm>
          </p:grpSpPr>
          <p:sp>
            <p:nvSpPr>
              <p:cNvPr id="643" name="Google Shape;643;p75"/>
              <p:cNvSpPr/>
              <p:nvPr/>
            </p:nvSpPr>
            <p:spPr>
              <a:xfrm rot="899853">
                <a:off x="7261767" y="3144253"/>
                <a:ext cx="1134421" cy="1305392"/>
              </a:xfrm>
              <a:custGeom>
                <a:avLst/>
                <a:gdLst/>
                <a:ahLst/>
                <a:cxnLst/>
                <a:rect l="l" t="t" r="r" b="b"/>
                <a:pathLst>
                  <a:path w="23097" h="26578" extrusionOk="0">
                    <a:moveTo>
                      <a:pt x="1" y="0"/>
                    </a:moveTo>
                    <a:lnTo>
                      <a:pt x="1" y="896"/>
                    </a:lnTo>
                    <a:lnTo>
                      <a:pt x="80" y="896"/>
                    </a:lnTo>
                    <a:cubicBezTo>
                      <a:pt x="538" y="896"/>
                      <a:pt x="916" y="1254"/>
                      <a:pt x="916" y="1731"/>
                    </a:cubicBezTo>
                    <a:cubicBezTo>
                      <a:pt x="916" y="2189"/>
                      <a:pt x="538" y="2567"/>
                      <a:pt x="80" y="2567"/>
                    </a:cubicBezTo>
                    <a:cubicBezTo>
                      <a:pt x="61" y="2567"/>
                      <a:pt x="21" y="2567"/>
                      <a:pt x="1" y="2547"/>
                    </a:cubicBezTo>
                    <a:lnTo>
                      <a:pt x="1" y="3203"/>
                    </a:lnTo>
                    <a:lnTo>
                      <a:pt x="80" y="3203"/>
                    </a:lnTo>
                    <a:cubicBezTo>
                      <a:pt x="538" y="3203"/>
                      <a:pt x="916" y="3581"/>
                      <a:pt x="916" y="4039"/>
                    </a:cubicBezTo>
                    <a:cubicBezTo>
                      <a:pt x="916" y="4496"/>
                      <a:pt x="538" y="4874"/>
                      <a:pt x="80" y="4874"/>
                    </a:cubicBezTo>
                    <a:lnTo>
                      <a:pt x="1" y="4874"/>
                    </a:lnTo>
                    <a:lnTo>
                      <a:pt x="1" y="5531"/>
                    </a:lnTo>
                    <a:cubicBezTo>
                      <a:pt x="21" y="5511"/>
                      <a:pt x="61" y="5511"/>
                      <a:pt x="80" y="5511"/>
                    </a:cubicBezTo>
                    <a:cubicBezTo>
                      <a:pt x="538" y="5511"/>
                      <a:pt x="916" y="5889"/>
                      <a:pt x="916" y="6346"/>
                    </a:cubicBezTo>
                    <a:cubicBezTo>
                      <a:pt x="916" y="6824"/>
                      <a:pt x="538" y="7182"/>
                      <a:pt x="80" y="7182"/>
                    </a:cubicBezTo>
                    <a:lnTo>
                      <a:pt x="1" y="7182"/>
                    </a:lnTo>
                    <a:lnTo>
                      <a:pt x="1" y="7838"/>
                    </a:lnTo>
                    <a:lnTo>
                      <a:pt x="80" y="7838"/>
                    </a:lnTo>
                    <a:cubicBezTo>
                      <a:pt x="538" y="7838"/>
                      <a:pt x="916" y="8196"/>
                      <a:pt x="916" y="8674"/>
                    </a:cubicBezTo>
                    <a:cubicBezTo>
                      <a:pt x="916" y="9131"/>
                      <a:pt x="538" y="9509"/>
                      <a:pt x="80" y="9509"/>
                    </a:cubicBezTo>
                    <a:cubicBezTo>
                      <a:pt x="61" y="9509"/>
                      <a:pt x="21" y="9489"/>
                      <a:pt x="1" y="9489"/>
                    </a:cubicBezTo>
                    <a:lnTo>
                      <a:pt x="1" y="10146"/>
                    </a:lnTo>
                    <a:lnTo>
                      <a:pt x="80" y="10146"/>
                    </a:lnTo>
                    <a:cubicBezTo>
                      <a:pt x="538" y="10146"/>
                      <a:pt x="916" y="10524"/>
                      <a:pt x="916" y="10981"/>
                    </a:cubicBezTo>
                    <a:cubicBezTo>
                      <a:pt x="916" y="11439"/>
                      <a:pt x="538" y="11817"/>
                      <a:pt x="80" y="11817"/>
                    </a:cubicBezTo>
                    <a:lnTo>
                      <a:pt x="1" y="11817"/>
                    </a:lnTo>
                    <a:lnTo>
                      <a:pt x="1" y="12453"/>
                    </a:lnTo>
                    <a:lnTo>
                      <a:pt x="80" y="12453"/>
                    </a:lnTo>
                    <a:cubicBezTo>
                      <a:pt x="538" y="12453"/>
                      <a:pt x="916" y="12831"/>
                      <a:pt x="916" y="13289"/>
                    </a:cubicBezTo>
                    <a:cubicBezTo>
                      <a:pt x="916" y="13746"/>
                      <a:pt x="538" y="14124"/>
                      <a:pt x="80" y="14124"/>
                    </a:cubicBezTo>
                    <a:lnTo>
                      <a:pt x="1" y="14124"/>
                    </a:lnTo>
                    <a:lnTo>
                      <a:pt x="1" y="14781"/>
                    </a:lnTo>
                    <a:cubicBezTo>
                      <a:pt x="21" y="14761"/>
                      <a:pt x="61" y="14761"/>
                      <a:pt x="80" y="14761"/>
                    </a:cubicBezTo>
                    <a:cubicBezTo>
                      <a:pt x="538" y="14761"/>
                      <a:pt x="916" y="15139"/>
                      <a:pt x="916" y="15596"/>
                    </a:cubicBezTo>
                    <a:cubicBezTo>
                      <a:pt x="916" y="16074"/>
                      <a:pt x="538" y="16432"/>
                      <a:pt x="80" y="16432"/>
                    </a:cubicBezTo>
                    <a:lnTo>
                      <a:pt x="1" y="16432"/>
                    </a:lnTo>
                    <a:lnTo>
                      <a:pt x="1" y="17088"/>
                    </a:lnTo>
                    <a:lnTo>
                      <a:pt x="80" y="17088"/>
                    </a:lnTo>
                    <a:cubicBezTo>
                      <a:pt x="538" y="17088"/>
                      <a:pt x="916" y="17446"/>
                      <a:pt x="916" y="17924"/>
                    </a:cubicBezTo>
                    <a:cubicBezTo>
                      <a:pt x="916" y="18381"/>
                      <a:pt x="538" y="18759"/>
                      <a:pt x="80" y="18759"/>
                    </a:cubicBezTo>
                    <a:cubicBezTo>
                      <a:pt x="61" y="18759"/>
                      <a:pt x="21" y="18739"/>
                      <a:pt x="1" y="18739"/>
                    </a:cubicBezTo>
                    <a:lnTo>
                      <a:pt x="1" y="19396"/>
                    </a:lnTo>
                    <a:lnTo>
                      <a:pt x="80" y="19396"/>
                    </a:lnTo>
                    <a:cubicBezTo>
                      <a:pt x="538" y="19396"/>
                      <a:pt x="916" y="19774"/>
                      <a:pt x="916" y="20231"/>
                    </a:cubicBezTo>
                    <a:cubicBezTo>
                      <a:pt x="916" y="20689"/>
                      <a:pt x="538" y="21067"/>
                      <a:pt x="80" y="21067"/>
                    </a:cubicBezTo>
                    <a:lnTo>
                      <a:pt x="1" y="21067"/>
                    </a:lnTo>
                    <a:lnTo>
                      <a:pt x="1" y="21703"/>
                    </a:lnTo>
                    <a:lnTo>
                      <a:pt x="80" y="21703"/>
                    </a:lnTo>
                    <a:cubicBezTo>
                      <a:pt x="538" y="21703"/>
                      <a:pt x="916" y="22081"/>
                      <a:pt x="916" y="22539"/>
                    </a:cubicBezTo>
                    <a:cubicBezTo>
                      <a:pt x="916" y="22996"/>
                      <a:pt x="538" y="23374"/>
                      <a:pt x="80" y="23374"/>
                    </a:cubicBezTo>
                    <a:lnTo>
                      <a:pt x="1" y="23374"/>
                    </a:lnTo>
                    <a:lnTo>
                      <a:pt x="1" y="24031"/>
                    </a:lnTo>
                    <a:cubicBezTo>
                      <a:pt x="21" y="24011"/>
                      <a:pt x="61" y="24011"/>
                      <a:pt x="80" y="24011"/>
                    </a:cubicBezTo>
                    <a:cubicBezTo>
                      <a:pt x="538" y="24011"/>
                      <a:pt x="916" y="24389"/>
                      <a:pt x="916" y="24847"/>
                    </a:cubicBezTo>
                    <a:cubicBezTo>
                      <a:pt x="916" y="25324"/>
                      <a:pt x="538" y="25682"/>
                      <a:pt x="80" y="25682"/>
                    </a:cubicBezTo>
                    <a:lnTo>
                      <a:pt x="1" y="25682"/>
                    </a:lnTo>
                    <a:lnTo>
                      <a:pt x="1" y="26577"/>
                    </a:lnTo>
                    <a:lnTo>
                      <a:pt x="1493" y="26577"/>
                    </a:lnTo>
                    <a:cubicBezTo>
                      <a:pt x="1493" y="26120"/>
                      <a:pt x="1871" y="25742"/>
                      <a:pt x="2328" y="25742"/>
                    </a:cubicBezTo>
                    <a:cubicBezTo>
                      <a:pt x="2786" y="25742"/>
                      <a:pt x="3164" y="26120"/>
                      <a:pt x="3164" y="26577"/>
                    </a:cubicBezTo>
                    <a:lnTo>
                      <a:pt x="3800" y="26577"/>
                    </a:lnTo>
                    <a:cubicBezTo>
                      <a:pt x="3800" y="26120"/>
                      <a:pt x="4178" y="25742"/>
                      <a:pt x="4636" y="25742"/>
                    </a:cubicBezTo>
                    <a:cubicBezTo>
                      <a:pt x="5113" y="25742"/>
                      <a:pt x="5471" y="26120"/>
                      <a:pt x="5471" y="26577"/>
                    </a:cubicBezTo>
                    <a:lnTo>
                      <a:pt x="6128" y="26577"/>
                    </a:lnTo>
                    <a:cubicBezTo>
                      <a:pt x="6128" y="26120"/>
                      <a:pt x="6486" y="25742"/>
                      <a:pt x="6963" y="25742"/>
                    </a:cubicBezTo>
                    <a:cubicBezTo>
                      <a:pt x="7421" y="25742"/>
                      <a:pt x="7799" y="26120"/>
                      <a:pt x="7799" y="26577"/>
                    </a:cubicBezTo>
                    <a:lnTo>
                      <a:pt x="8435" y="26577"/>
                    </a:lnTo>
                    <a:cubicBezTo>
                      <a:pt x="8435" y="26120"/>
                      <a:pt x="8813" y="25742"/>
                      <a:pt x="9271" y="25742"/>
                    </a:cubicBezTo>
                    <a:cubicBezTo>
                      <a:pt x="9728" y="25742"/>
                      <a:pt x="10106" y="26120"/>
                      <a:pt x="10106" y="26577"/>
                    </a:cubicBezTo>
                    <a:lnTo>
                      <a:pt x="10743" y="26577"/>
                    </a:lnTo>
                    <a:cubicBezTo>
                      <a:pt x="10743" y="26120"/>
                      <a:pt x="11121" y="25742"/>
                      <a:pt x="11598" y="25742"/>
                    </a:cubicBezTo>
                    <a:cubicBezTo>
                      <a:pt x="12056" y="25742"/>
                      <a:pt x="12434" y="26120"/>
                      <a:pt x="12434" y="26577"/>
                    </a:cubicBezTo>
                    <a:lnTo>
                      <a:pt x="13070" y="26577"/>
                    </a:lnTo>
                    <a:cubicBezTo>
                      <a:pt x="13070" y="26120"/>
                      <a:pt x="13448" y="25742"/>
                      <a:pt x="13906" y="25742"/>
                    </a:cubicBezTo>
                    <a:cubicBezTo>
                      <a:pt x="14363" y="25742"/>
                      <a:pt x="14741" y="26120"/>
                      <a:pt x="14741" y="26577"/>
                    </a:cubicBezTo>
                    <a:lnTo>
                      <a:pt x="15378" y="26577"/>
                    </a:lnTo>
                    <a:cubicBezTo>
                      <a:pt x="15378" y="26120"/>
                      <a:pt x="15756" y="25742"/>
                      <a:pt x="16213" y="25742"/>
                    </a:cubicBezTo>
                    <a:cubicBezTo>
                      <a:pt x="16691" y="25742"/>
                      <a:pt x="17049" y="26120"/>
                      <a:pt x="17049" y="26577"/>
                    </a:cubicBezTo>
                    <a:lnTo>
                      <a:pt x="17705" y="26577"/>
                    </a:lnTo>
                    <a:cubicBezTo>
                      <a:pt x="17705" y="26120"/>
                      <a:pt x="18063" y="25742"/>
                      <a:pt x="18541" y="25742"/>
                    </a:cubicBezTo>
                    <a:cubicBezTo>
                      <a:pt x="18998" y="25742"/>
                      <a:pt x="19376" y="26120"/>
                      <a:pt x="19376" y="26577"/>
                    </a:cubicBezTo>
                    <a:lnTo>
                      <a:pt x="20013" y="26577"/>
                    </a:lnTo>
                    <a:cubicBezTo>
                      <a:pt x="20013" y="26120"/>
                      <a:pt x="20391" y="25742"/>
                      <a:pt x="20848" y="25742"/>
                    </a:cubicBezTo>
                    <a:cubicBezTo>
                      <a:pt x="21306" y="25742"/>
                      <a:pt x="21684" y="26120"/>
                      <a:pt x="21684" y="26577"/>
                    </a:cubicBezTo>
                    <a:lnTo>
                      <a:pt x="23096" y="26577"/>
                    </a:lnTo>
                    <a:lnTo>
                      <a:pt x="23096" y="25682"/>
                    </a:lnTo>
                    <a:cubicBezTo>
                      <a:pt x="22639" y="25682"/>
                      <a:pt x="22261" y="25304"/>
                      <a:pt x="22261" y="24847"/>
                    </a:cubicBezTo>
                    <a:cubicBezTo>
                      <a:pt x="22261" y="24389"/>
                      <a:pt x="22639" y="24011"/>
                      <a:pt x="23096" y="24011"/>
                    </a:cubicBezTo>
                    <a:lnTo>
                      <a:pt x="23096" y="23374"/>
                    </a:lnTo>
                    <a:cubicBezTo>
                      <a:pt x="22639" y="23374"/>
                      <a:pt x="22261" y="22996"/>
                      <a:pt x="22261" y="22539"/>
                    </a:cubicBezTo>
                    <a:cubicBezTo>
                      <a:pt x="22261" y="22081"/>
                      <a:pt x="22639" y="21703"/>
                      <a:pt x="23096" y="21703"/>
                    </a:cubicBezTo>
                    <a:lnTo>
                      <a:pt x="23096" y="21047"/>
                    </a:lnTo>
                    <a:cubicBezTo>
                      <a:pt x="22639" y="21047"/>
                      <a:pt x="22261" y="20689"/>
                      <a:pt x="22261" y="20211"/>
                    </a:cubicBezTo>
                    <a:cubicBezTo>
                      <a:pt x="22261" y="19754"/>
                      <a:pt x="22639" y="19376"/>
                      <a:pt x="23096" y="19376"/>
                    </a:cubicBezTo>
                    <a:lnTo>
                      <a:pt x="23096" y="18739"/>
                    </a:lnTo>
                    <a:cubicBezTo>
                      <a:pt x="22639" y="18739"/>
                      <a:pt x="22261" y="18361"/>
                      <a:pt x="22261" y="17904"/>
                    </a:cubicBezTo>
                    <a:cubicBezTo>
                      <a:pt x="22261" y="17446"/>
                      <a:pt x="22639" y="17068"/>
                      <a:pt x="23096" y="17068"/>
                    </a:cubicBezTo>
                    <a:lnTo>
                      <a:pt x="23096" y="16432"/>
                    </a:lnTo>
                    <a:cubicBezTo>
                      <a:pt x="22639" y="16432"/>
                      <a:pt x="22261" y="16054"/>
                      <a:pt x="22261" y="15596"/>
                    </a:cubicBezTo>
                    <a:cubicBezTo>
                      <a:pt x="22261" y="15119"/>
                      <a:pt x="22639" y="14761"/>
                      <a:pt x="23096" y="14761"/>
                    </a:cubicBezTo>
                    <a:lnTo>
                      <a:pt x="23096" y="14104"/>
                    </a:lnTo>
                    <a:cubicBezTo>
                      <a:pt x="22639" y="14104"/>
                      <a:pt x="22261" y="13746"/>
                      <a:pt x="22261" y="13269"/>
                    </a:cubicBezTo>
                    <a:cubicBezTo>
                      <a:pt x="22261" y="12811"/>
                      <a:pt x="22639" y="12433"/>
                      <a:pt x="23096" y="12433"/>
                    </a:cubicBezTo>
                    <a:lnTo>
                      <a:pt x="23096" y="11797"/>
                    </a:lnTo>
                    <a:cubicBezTo>
                      <a:pt x="22639" y="11797"/>
                      <a:pt x="22261" y="11419"/>
                      <a:pt x="22261" y="10961"/>
                    </a:cubicBezTo>
                    <a:cubicBezTo>
                      <a:pt x="22261" y="10504"/>
                      <a:pt x="22639" y="10126"/>
                      <a:pt x="23096" y="10126"/>
                    </a:cubicBezTo>
                    <a:lnTo>
                      <a:pt x="23096" y="9489"/>
                    </a:lnTo>
                    <a:cubicBezTo>
                      <a:pt x="22639" y="9489"/>
                      <a:pt x="22261" y="9111"/>
                      <a:pt x="22261" y="8654"/>
                    </a:cubicBezTo>
                    <a:cubicBezTo>
                      <a:pt x="22261" y="8176"/>
                      <a:pt x="22639" y="7818"/>
                      <a:pt x="23096" y="7818"/>
                    </a:cubicBezTo>
                    <a:lnTo>
                      <a:pt x="23096" y="7162"/>
                    </a:lnTo>
                    <a:cubicBezTo>
                      <a:pt x="22639" y="7162"/>
                      <a:pt x="22261" y="6784"/>
                      <a:pt x="22261" y="6326"/>
                    </a:cubicBezTo>
                    <a:cubicBezTo>
                      <a:pt x="22261" y="5869"/>
                      <a:pt x="22639" y="5491"/>
                      <a:pt x="23096" y="5491"/>
                    </a:cubicBezTo>
                    <a:lnTo>
                      <a:pt x="23096" y="4854"/>
                    </a:lnTo>
                    <a:cubicBezTo>
                      <a:pt x="23085" y="4855"/>
                      <a:pt x="23073" y="4855"/>
                      <a:pt x="23062" y="4855"/>
                    </a:cubicBezTo>
                    <a:cubicBezTo>
                      <a:pt x="22620" y="4855"/>
                      <a:pt x="22261" y="4485"/>
                      <a:pt x="22261" y="4039"/>
                    </a:cubicBezTo>
                    <a:cubicBezTo>
                      <a:pt x="22261" y="3581"/>
                      <a:pt x="22639" y="3203"/>
                      <a:pt x="23096" y="3203"/>
                    </a:cubicBezTo>
                    <a:lnTo>
                      <a:pt x="23096" y="2567"/>
                    </a:lnTo>
                    <a:cubicBezTo>
                      <a:pt x="22639" y="2567"/>
                      <a:pt x="22261" y="2189"/>
                      <a:pt x="22261" y="1731"/>
                    </a:cubicBezTo>
                    <a:cubicBezTo>
                      <a:pt x="22261" y="1274"/>
                      <a:pt x="22639" y="896"/>
                      <a:pt x="23096" y="896"/>
                    </a:cubicBezTo>
                    <a:lnTo>
                      <a:pt x="23096" y="0"/>
                    </a:lnTo>
                    <a:lnTo>
                      <a:pt x="21684" y="0"/>
                    </a:lnTo>
                    <a:cubicBezTo>
                      <a:pt x="21684" y="458"/>
                      <a:pt x="21306" y="836"/>
                      <a:pt x="20848" y="836"/>
                    </a:cubicBezTo>
                    <a:cubicBezTo>
                      <a:pt x="20391" y="836"/>
                      <a:pt x="20013" y="458"/>
                      <a:pt x="20013" y="0"/>
                    </a:cubicBezTo>
                    <a:lnTo>
                      <a:pt x="19376" y="0"/>
                    </a:lnTo>
                    <a:cubicBezTo>
                      <a:pt x="19376" y="458"/>
                      <a:pt x="18998" y="836"/>
                      <a:pt x="18541" y="836"/>
                    </a:cubicBezTo>
                    <a:cubicBezTo>
                      <a:pt x="18063" y="836"/>
                      <a:pt x="17705" y="458"/>
                      <a:pt x="17705" y="0"/>
                    </a:cubicBezTo>
                    <a:lnTo>
                      <a:pt x="17049" y="0"/>
                    </a:lnTo>
                    <a:cubicBezTo>
                      <a:pt x="17049" y="458"/>
                      <a:pt x="16691" y="836"/>
                      <a:pt x="16213" y="836"/>
                    </a:cubicBezTo>
                    <a:cubicBezTo>
                      <a:pt x="15756" y="836"/>
                      <a:pt x="15378" y="458"/>
                      <a:pt x="15378" y="0"/>
                    </a:cubicBezTo>
                    <a:lnTo>
                      <a:pt x="14741" y="0"/>
                    </a:lnTo>
                    <a:cubicBezTo>
                      <a:pt x="14741" y="458"/>
                      <a:pt x="14363" y="836"/>
                      <a:pt x="13906" y="836"/>
                    </a:cubicBezTo>
                    <a:cubicBezTo>
                      <a:pt x="13448" y="836"/>
                      <a:pt x="13070" y="458"/>
                      <a:pt x="13070" y="0"/>
                    </a:cubicBezTo>
                    <a:lnTo>
                      <a:pt x="12434" y="0"/>
                    </a:lnTo>
                    <a:cubicBezTo>
                      <a:pt x="12434" y="458"/>
                      <a:pt x="12056" y="836"/>
                      <a:pt x="11598" y="836"/>
                    </a:cubicBezTo>
                    <a:cubicBezTo>
                      <a:pt x="11121" y="836"/>
                      <a:pt x="10743" y="458"/>
                      <a:pt x="10743" y="0"/>
                    </a:cubicBezTo>
                    <a:lnTo>
                      <a:pt x="10106" y="0"/>
                    </a:lnTo>
                    <a:cubicBezTo>
                      <a:pt x="10106" y="458"/>
                      <a:pt x="9728" y="836"/>
                      <a:pt x="9271" y="836"/>
                    </a:cubicBezTo>
                    <a:cubicBezTo>
                      <a:pt x="8813" y="836"/>
                      <a:pt x="8435" y="458"/>
                      <a:pt x="8435" y="0"/>
                    </a:cubicBezTo>
                    <a:lnTo>
                      <a:pt x="7799" y="0"/>
                    </a:lnTo>
                    <a:cubicBezTo>
                      <a:pt x="7799" y="458"/>
                      <a:pt x="7421" y="836"/>
                      <a:pt x="6963" y="836"/>
                    </a:cubicBezTo>
                    <a:cubicBezTo>
                      <a:pt x="6486" y="836"/>
                      <a:pt x="6128" y="458"/>
                      <a:pt x="6128" y="0"/>
                    </a:cubicBezTo>
                    <a:lnTo>
                      <a:pt x="5471" y="0"/>
                    </a:lnTo>
                    <a:cubicBezTo>
                      <a:pt x="5471" y="458"/>
                      <a:pt x="5113" y="836"/>
                      <a:pt x="4636" y="836"/>
                    </a:cubicBezTo>
                    <a:cubicBezTo>
                      <a:pt x="4178" y="836"/>
                      <a:pt x="3800" y="458"/>
                      <a:pt x="3800" y="0"/>
                    </a:cubicBezTo>
                    <a:lnTo>
                      <a:pt x="3164" y="0"/>
                    </a:lnTo>
                    <a:cubicBezTo>
                      <a:pt x="3164" y="458"/>
                      <a:pt x="2786" y="836"/>
                      <a:pt x="2328" y="836"/>
                    </a:cubicBezTo>
                    <a:cubicBezTo>
                      <a:pt x="1871" y="836"/>
                      <a:pt x="1493" y="458"/>
                      <a:pt x="14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75"/>
              <p:cNvSpPr/>
              <p:nvPr/>
            </p:nvSpPr>
            <p:spPr>
              <a:xfrm rot="900863">
                <a:off x="7421885" y="3308880"/>
                <a:ext cx="814092" cy="976439"/>
              </a:xfrm>
              <a:prstGeom prst="rect">
                <a:avLst/>
              </a:prstGeom>
              <a:solidFill>
                <a:schemeClr val="accent2"/>
              </a:solidFill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5" name="Google Shape;645;p75"/>
            <p:cNvGrpSpPr/>
            <p:nvPr/>
          </p:nvGrpSpPr>
          <p:grpSpPr>
            <a:xfrm rot="8623">
              <a:off x="7595039" y="3587401"/>
              <a:ext cx="524095" cy="572448"/>
              <a:chOff x="2755079" y="2156914"/>
              <a:chExt cx="386642" cy="398170"/>
            </a:xfrm>
          </p:grpSpPr>
          <p:sp>
            <p:nvSpPr>
              <p:cNvPr id="646" name="Google Shape;646;p75"/>
              <p:cNvSpPr/>
              <p:nvPr/>
            </p:nvSpPr>
            <p:spPr>
              <a:xfrm>
                <a:off x="2755079" y="2326419"/>
                <a:ext cx="386642" cy="227869"/>
              </a:xfrm>
              <a:custGeom>
                <a:avLst/>
                <a:gdLst/>
                <a:ahLst/>
                <a:cxnLst/>
                <a:rect l="l" t="t" r="r" b="b"/>
                <a:pathLst>
                  <a:path w="17507" h="10319" extrusionOk="0">
                    <a:moveTo>
                      <a:pt x="5551" y="0"/>
                    </a:moveTo>
                    <a:lnTo>
                      <a:pt x="179" y="9002"/>
                    </a:lnTo>
                    <a:cubicBezTo>
                      <a:pt x="1" y="9287"/>
                      <a:pt x="1" y="9607"/>
                      <a:pt x="179" y="9892"/>
                    </a:cubicBezTo>
                    <a:cubicBezTo>
                      <a:pt x="321" y="10177"/>
                      <a:pt x="606" y="10319"/>
                      <a:pt x="926" y="10319"/>
                    </a:cubicBezTo>
                    <a:lnTo>
                      <a:pt x="3381" y="10319"/>
                    </a:lnTo>
                    <a:lnTo>
                      <a:pt x="8327" y="1957"/>
                    </a:lnTo>
                    <a:cubicBezTo>
                      <a:pt x="8398" y="1779"/>
                      <a:pt x="8576" y="1673"/>
                      <a:pt x="8754" y="1673"/>
                    </a:cubicBezTo>
                    <a:cubicBezTo>
                      <a:pt x="8932" y="1673"/>
                      <a:pt x="9110" y="1779"/>
                      <a:pt x="9216" y="1957"/>
                    </a:cubicBezTo>
                    <a:lnTo>
                      <a:pt x="14162" y="10319"/>
                    </a:lnTo>
                    <a:lnTo>
                      <a:pt x="16582" y="10319"/>
                    </a:lnTo>
                    <a:cubicBezTo>
                      <a:pt x="16902" y="10319"/>
                      <a:pt x="17186" y="10177"/>
                      <a:pt x="17364" y="9892"/>
                    </a:cubicBezTo>
                    <a:cubicBezTo>
                      <a:pt x="17507" y="9607"/>
                      <a:pt x="17507" y="9287"/>
                      <a:pt x="17329" y="9002"/>
                    </a:cubicBezTo>
                    <a:lnTo>
                      <a:pt x="1199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75"/>
              <p:cNvSpPr/>
              <p:nvPr/>
            </p:nvSpPr>
            <p:spPr>
              <a:xfrm>
                <a:off x="2855676" y="2397922"/>
                <a:ext cx="184675" cy="157161"/>
              </a:xfrm>
              <a:custGeom>
                <a:avLst/>
                <a:gdLst/>
                <a:ahLst/>
                <a:cxnLst/>
                <a:rect l="l" t="t" r="r" b="b"/>
                <a:pathLst>
                  <a:path w="8362" h="7117" extrusionOk="0">
                    <a:moveTo>
                      <a:pt x="4199" y="0"/>
                    </a:moveTo>
                    <a:lnTo>
                      <a:pt x="0" y="7116"/>
                    </a:lnTo>
                    <a:lnTo>
                      <a:pt x="8362" y="7116"/>
                    </a:lnTo>
                    <a:lnTo>
                      <a:pt x="4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75"/>
              <p:cNvSpPr/>
              <p:nvPr/>
            </p:nvSpPr>
            <p:spPr>
              <a:xfrm>
                <a:off x="2892603" y="2156914"/>
                <a:ext cx="113186" cy="145965"/>
              </a:xfrm>
              <a:custGeom>
                <a:avLst/>
                <a:gdLst/>
                <a:ahLst/>
                <a:cxnLst/>
                <a:rect l="l" t="t" r="r" b="b"/>
                <a:pathLst>
                  <a:path w="5125" h="6610" extrusionOk="0">
                    <a:moveTo>
                      <a:pt x="983" y="0"/>
                    </a:moveTo>
                    <a:cubicBezTo>
                      <a:pt x="617" y="0"/>
                      <a:pt x="147" y="442"/>
                      <a:pt x="427" y="774"/>
                    </a:cubicBezTo>
                    <a:lnTo>
                      <a:pt x="1957" y="3336"/>
                    </a:lnTo>
                    <a:lnTo>
                      <a:pt x="0" y="6609"/>
                    </a:lnTo>
                    <a:lnTo>
                      <a:pt x="5124" y="6609"/>
                    </a:lnTo>
                    <a:lnTo>
                      <a:pt x="3167" y="3336"/>
                    </a:lnTo>
                    <a:lnTo>
                      <a:pt x="4697" y="774"/>
                    </a:lnTo>
                    <a:cubicBezTo>
                      <a:pt x="4847" y="374"/>
                      <a:pt x="4540" y="44"/>
                      <a:pt x="4209" y="44"/>
                    </a:cubicBezTo>
                    <a:cubicBezTo>
                      <a:pt x="4068" y="44"/>
                      <a:pt x="3924" y="103"/>
                      <a:pt x="3808" y="240"/>
                    </a:cubicBezTo>
                    <a:lnTo>
                      <a:pt x="2562" y="2304"/>
                    </a:lnTo>
                    <a:lnTo>
                      <a:pt x="1317" y="240"/>
                    </a:lnTo>
                    <a:cubicBezTo>
                      <a:pt x="1257" y="69"/>
                      <a:pt x="1128" y="0"/>
                      <a:pt x="9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49" name="Google Shape;649;p75"/>
          <p:cNvPicPr preferRelativeResize="0"/>
          <p:nvPr/>
        </p:nvPicPr>
        <p:blipFill rotWithShape="1">
          <a:blip r:embed="rId3">
            <a:alphaModFix/>
          </a:blip>
          <a:srcRect l="13538" t="4560" r="120" b="6551"/>
          <a:stretch/>
        </p:blipFill>
        <p:spPr>
          <a:xfrm rot="-628380">
            <a:off x="1610336" y="1589057"/>
            <a:ext cx="3078702" cy="1783237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50" name="Google Shape;650;p75"/>
          <p:cNvSpPr/>
          <p:nvPr/>
        </p:nvSpPr>
        <p:spPr>
          <a:xfrm rot="-617902">
            <a:off x="1610892" y="1571545"/>
            <a:ext cx="3086015" cy="1814113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51" name="Google Shape;651;p75"/>
          <p:cNvPicPr preferRelativeResize="0"/>
          <p:nvPr/>
        </p:nvPicPr>
        <p:blipFill rotWithShape="1">
          <a:blip r:embed="rId4">
            <a:alphaModFix/>
          </a:blip>
          <a:srcRect t="30329" b="11266"/>
          <a:stretch/>
        </p:blipFill>
        <p:spPr>
          <a:xfrm>
            <a:off x="2307400" y="3191775"/>
            <a:ext cx="4351800" cy="143015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52" name="Google Shape;652;p75"/>
          <p:cNvSpPr/>
          <p:nvPr/>
        </p:nvSpPr>
        <p:spPr>
          <a:xfrm>
            <a:off x="2307400" y="3205925"/>
            <a:ext cx="4351800" cy="1416000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75"/>
          <p:cNvSpPr/>
          <p:nvPr/>
        </p:nvSpPr>
        <p:spPr>
          <a:xfrm rot="565751">
            <a:off x="5047646" y="1732653"/>
            <a:ext cx="2217562" cy="18127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54" name="Google Shape;654;p75"/>
          <p:cNvPicPr preferRelativeResize="0"/>
          <p:nvPr/>
        </p:nvPicPr>
        <p:blipFill rotWithShape="1">
          <a:blip r:embed="rId5">
            <a:alphaModFix/>
          </a:blip>
          <a:srcRect l="20124" t="15951" r="27604" b="6312"/>
          <a:stretch/>
        </p:blipFill>
        <p:spPr>
          <a:xfrm rot="1032649">
            <a:off x="5113400" y="1751850"/>
            <a:ext cx="2135914" cy="1786777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55" name="Google Shape;655;p75"/>
          <p:cNvSpPr/>
          <p:nvPr/>
        </p:nvSpPr>
        <p:spPr>
          <a:xfrm rot="1030903">
            <a:off x="5108630" y="1729296"/>
            <a:ext cx="2160099" cy="1830908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75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75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77"/>
          <p:cNvSpPr txBox="1">
            <a:spLocks noGrp="1"/>
          </p:cNvSpPr>
          <p:nvPr>
            <p:ph type="title"/>
          </p:nvPr>
        </p:nvSpPr>
        <p:spPr>
          <a:xfrm>
            <a:off x="711275" y="484350"/>
            <a:ext cx="772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INFOGRAPHICS MAKE YOUR IDEA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UNDERSTANDABLE...</a:t>
            </a:r>
            <a:endParaRPr/>
          </a:p>
        </p:txBody>
      </p:sp>
      <p:sp>
        <p:nvSpPr>
          <p:cNvPr id="704" name="Google Shape;704;p77"/>
          <p:cNvSpPr/>
          <p:nvPr/>
        </p:nvSpPr>
        <p:spPr>
          <a:xfrm>
            <a:off x="713219" y="2848596"/>
            <a:ext cx="403714" cy="400113"/>
          </a:xfrm>
          <a:custGeom>
            <a:avLst/>
            <a:gdLst/>
            <a:ahLst/>
            <a:cxnLst/>
            <a:rect l="l" t="t" r="r" b="b"/>
            <a:pathLst>
              <a:path w="18280" h="18119" extrusionOk="0">
                <a:moveTo>
                  <a:pt x="8432" y="2598"/>
                </a:moveTo>
                <a:cubicBezTo>
                  <a:pt x="8456" y="2598"/>
                  <a:pt x="8480" y="2599"/>
                  <a:pt x="8504" y="2602"/>
                </a:cubicBezTo>
                <a:cubicBezTo>
                  <a:pt x="8789" y="2638"/>
                  <a:pt x="9003" y="2923"/>
                  <a:pt x="8931" y="3207"/>
                </a:cubicBezTo>
                <a:lnTo>
                  <a:pt x="8682" y="4808"/>
                </a:lnTo>
                <a:lnTo>
                  <a:pt x="7615" y="4630"/>
                </a:lnTo>
                <a:lnTo>
                  <a:pt x="7900" y="3029"/>
                </a:lnTo>
                <a:cubicBezTo>
                  <a:pt x="7932" y="2769"/>
                  <a:pt x="8173" y="2598"/>
                  <a:pt x="8432" y="2598"/>
                </a:cubicBezTo>
                <a:close/>
                <a:moveTo>
                  <a:pt x="10492" y="2980"/>
                </a:moveTo>
                <a:cubicBezTo>
                  <a:pt x="10529" y="2980"/>
                  <a:pt x="10566" y="2984"/>
                  <a:pt x="10604" y="2994"/>
                </a:cubicBezTo>
                <a:cubicBezTo>
                  <a:pt x="10888" y="3029"/>
                  <a:pt x="11102" y="3314"/>
                  <a:pt x="11031" y="3599"/>
                </a:cubicBezTo>
                <a:lnTo>
                  <a:pt x="10782" y="5164"/>
                </a:lnTo>
                <a:lnTo>
                  <a:pt x="9714" y="4986"/>
                </a:lnTo>
                <a:lnTo>
                  <a:pt x="9999" y="3421"/>
                </a:lnTo>
                <a:cubicBezTo>
                  <a:pt x="10030" y="3174"/>
                  <a:pt x="10249" y="2980"/>
                  <a:pt x="10492" y="2980"/>
                </a:cubicBezTo>
                <a:close/>
                <a:moveTo>
                  <a:pt x="12630" y="3345"/>
                </a:moveTo>
                <a:cubicBezTo>
                  <a:pt x="12655" y="3345"/>
                  <a:pt x="12679" y="3347"/>
                  <a:pt x="12703" y="3350"/>
                </a:cubicBezTo>
                <a:cubicBezTo>
                  <a:pt x="12988" y="3385"/>
                  <a:pt x="13201" y="3670"/>
                  <a:pt x="13130" y="3954"/>
                </a:cubicBezTo>
                <a:lnTo>
                  <a:pt x="12881" y="5520"/>
                </a:lnTo>
                <a:lnTo>
                  <a:pt x="11813" y="5342"/>
                </a:lnTo>
                <a:lnTo>
                  <a:pt x="12098" y="3777"/>
                </a:lnTo>
                <a:cubicBezTo>
                  <a:pt x="12131" y="3516"/>
                  <a:pt x="12372" y="3345"/>
                  <a:pt x="12630" y="3345"/>
                </a:cubicBezTo>
                <a:close/>
                <a:moveTo>
                  <a:pt x="5477" y="6823"/>
                </a:moveTo>
                <a:cubicBezTo>
                  <a:pt x="5513" y="6823"/>
                  <a:pt x="5549" y="6827"/>
                  <a:pt x="5587" y="6836"/>
                </a:cubicBezTo>
                <a:cubicBezTo>
                  <a:pt x="5907" y="6872"/>
                  <a:pt x="6085" y="7121"/>
                  <a:pt x="6049" y="7441"/>
                </a:cubicBezTo>
                <a:lnTo>
                  <a:pt x="5444" y="10786"/>
                </a:lnTo>
                <a:lnTo>
                  <a:pt x="4413" y="10572"/>
                </a:lnTo>
                <a:lnTo>
                  <a:pt x="4982" y="7263"/>
                </a:lnTo>
                <a:cubicBezTo>
                  <a:pt x="5044" y="7016"/>
                  <a:pt x="5240" y="6823"/>
                  <a:pt x="5477" y="6823"/>
                </a:cubicBezTo>
                <a:close/>
                <a:moveTo>
                  <a:pt x="7587" y="7207"/>
                </a:moveTo>
                <a:cubicBezTo>
                  <a:pt x="7869" y="7207"/>
                  <a:pt x="8153" y="7418"/>
                  <a:pt x="8113" y="7797"/>
                </a:cubicBezTo>
                <a:lnTo>
                  <a:pt x="7544" y="11142"/>
                </a:lnTo>
                <a:lnTo>
                  <a:pt x="6476" y="10964"/>
                </a:lnTo>
                <a:lnTo>
                  <a:pt x="7081" y="7619"/>
                </a:lnTo>
                <a:cubicBezTo>
                  <a:pt x="7144" y="7338"/>
                  <a:pt x="7365" y="7207"/>
                  <a:pt x="7587" y="7207"/>
                </a:cubicBezTo>
                <a:close/>
                <a:moveTo>
                  <a:pt x="9677" y="7577"/>
                </a:moveTo>
                <a:cubicBezTo>
                  <a:pt x="9972" y="7577"/>
                  <a:pt x="10273" y="7801"/>
                  <a:pt x="10212" y="8189"/>
                </a:cubicBezTo>
                <a:lnTo>
                  <a:pt x="9643" y="11533"/>
                </a:lnTo>
                <a:lnTo>
                  <a:pt x="8576" y="11320"/>
                </a:lnTo>
                <a:lnTo>
                  <a:pt x="9180" y="7975"/>
                </a:lnTo>
                <a:cubicBezTo>
                  <a:pt x="9241" y="7702"/>
                  <a:pt x="9458" y="7577"/>
                  <a:pt x="9677" y="7577"/>
                </a:cubicBezTo>
                <a:close/>
                <a:moveTo>
                  <a:pt x="11791" y="7913"/>
                </a:moveTo>
                <a:cubicBezTo>
                  <a:pt x="12090" y="7913"/>
                  <a:pt x="12392" y="8145"/>
                  <a:pt x="12312" y="8544"/>
                </a:cubicBezTo>
                <a:lnTo>
                  <a:pt x="11742" y="11889"/>
                </a:lnTo>
                <a:lnTo>
                  <a:pt x="10675" y="11711"/>
                </a:lnTo>
                <a:lnTo>
                  <a:pt x="11280" y="8366"/>
                </a:lnTo>
                <a:cubicBezTo>
                  <a:pt x="11327" y="8054"/>
                  <a:pt x="11558" y="7913"/>
                  <a:pt x="11791" y="7913"/>
                </a:cubicBezTo>
                <a:close/>
                <a:moveTo>
                  <a:pt x="13896" y="8310"/>
                </a:moveTo>
                <a:cubicBezTo>
                  <a:pt x="14184" y="8310"/>
                  <a:pt x="14471" y="8521"/>
                  <a:pt x="14411" y="8900"/>
                </a:cubicBezTo>
                <a:lnTo>
                  <a:pt x="13842" y="12245"/>
                </a:lnTo>
                <a:lnTo>
                  <a:pt x="12774" y="12067"/>
                </a:lnTo>
                <a:lnTo>
                  <a:pt x="13379" y="8722"/>
                </a:lnTo>
                <a:cubicBezTo>
                  <a:pt x="13442" y="8441"/>
                  <a:pt x="13669" y="8310"/>
                  <a:pt x="13896" y="8310"/>
                </a:cubicBezTo>
                <a:close/>
                <a:moveTo>
                  <a:pt x="4413" y="12957"/>
                </a:moveTo>
                <a:cubicBezTo>
                  <a:pt x="4698" y="12957"/>
                  <a:pt x="4987" y="13179"/>
                  <a:pt x="4946" y="13561"/>
                </a:cubicBezTo>
                <a:lnTo>
                  <a:pt x="4341" y="17013"/>
                </a:lnTo>
                <a:lnTo>
                  <a:pt x="3274" y="17013"/>
                </a:lnTo>
                <a:lnTo>
                  <a:pt x="3915" y="13383"/>
                </a:lnTo>
                <a:cubicBezTo>
                  <a:pt x="3976" y="13089"/>
                  <a:pt x="4193" y="12957"/>
                  <a:pt x="4413" y="12957"/>
                </a:cubicBezTo>
                <a:close/>
                <a:moveTo>
                  <a:pt x="6507" y="13298"/>
                </a:moveTo>
                <a:cubicBezTo>
                  <a:pt x="6544" y="13298"/>
                  <a:pt x="6581" y="13303"/>
                  <a:pt x="6619" y="13312"/>
                </a:cubicBezTo>
                <a:cubicBezTo>
                  <a:pt x="6903" y="13348"/>
                  <a:pt x="7117" y="13597"/>
                  <a:pt x="7046" y="13917"/>
                </a:cubicBezTo>
                <a:lnTo>
                  <a:pt x="6512" y="17013"/>
                </a:lnTo>
                <a:lnTo>
                  <a:pt x="5409" y="17013"/>
                </a:lnTo>
                <a:lnTo>
                  <a:pt x="6014" y="13739"/>
                </a:lnTo>
                <a:cubicBezTo>
                  <a:pt x="6045" y="13492"/>
                  <a:pt x="6263" y="13298"/>
                  <a:pt x="6507" y="13298"/>
                </a:cubicBezTo>
                <a:close/>
                <a:moveTo>
                  <a:pt x="8610" y="13697"/>
                </a:moveTo>
                <a:cubicBezTo>
                  <a:pt x="8905" y="13697"/>
                  <a:pt x="9206" y="13921"/>
                  <a:pt x="9145" y="14308"/>
                </a:cubicBezTo>
                <a:lnTo>
                  <a:pt x="8682" y="17013"/>
                </a:lnTo>
                <a:lnTo>
                  <a:pt x="7615" y="17013"/>
                </a:lnTo>
                <a:lnTo>
                  <a:pt x="8113" y="14095"/>
                </a:lnTo>
                <a:cubicBezTo>
                  <a:pt x="8174" y="13821"/>
                  <a:pt x="8390" y="13697"/>
                  <a:pt x="8610" y="13697"/>
                </a:cubicBezTo>
                <a:close/>
                <a:moveTo>
                  <a:pt x="10711" y="14060"/>
                </a:moveTo>
                <a:cubicBezTo>
                  <a:pt x="10996" y="14060"/>
                  <a:pt x="11284" y="14282"/>
                  <a:pt x="11244" y="14664"/>
                </a:cubicBezTo>
                <a:lnTo>
                  <a:pt x="10817" y="17013"/>
                </a:lnTo>
                <a:lnTo>
                  <a:pt x="9750" y="17013"/>
                </a:lnTo>
                <a:lnTo>
                  <a:pt x="10212" y="14486"/>
                </a:lnTo>
                <a:cubicBezTo>
                  <a:pt x="10274" y="14192"/>
                  <a:pt x="10491" y="14060"/>
                  <a:pt x="10711" y="14060"/>
                </a:cubicBezTo>
                <a:close/>
                <a:moveTo>
                  <a:pt x="12805" y="14401"/>
                </a:moveTo>
                <a:cubicBezTo>
                  <a:pt x="12842" y="14401"/>
                  <a:pt x="12879" y="14406"/>
                  <a:pt x="12916" y="14415"/>
                </a:cubicBezTo>
                <a:cubicBezTo>
                  <a:pt x="13201" y="14451"/>
                  <a:pt x="13415" y="14735"/>
                  <a:pt x="13343" y="15020"/>
                </a:cubicBezTo>
                <a:lnTo>
                  <a:pt x="12988" y="17013"/>
                </a:lnTo>
                <a:lnTo>
                  <a:pt x="11920" y="17013"/>
                </a:lnTo>
                <a:lnTo>
                  <a:pt x="12276" y="14842"/>
                </a:lnTo>
                <a:cubicBezTo>
                  <a:pt x="12338" y="14595"/>
                  <a:pt x="12561" y="14401"/>
                  <a:pt x="12805" y="14401"/>
                </a:cubicBezTo>
                <a:close/>
                <a:moveTo>
                  <a:pt x="5657" y="1"/>
                </a:moveTo>
                <a:cubicBezTo>
                  <a:pt x="5398" y="1"/>
                  <a:pt x="5157" y="174"/>
                  <a:pt x="5124" y="468"/>
                </a:cubicBezTo>
                <a:cubicBezTo>
                  <a:pt x="5053" y="752"/>
                  <a:pt x="5267" y="1037"/>
                  <a:pt x="5551" y="1072"/>
                </a:cubicBezTo>
                <a:lnTo>
                  <a:pt x="6085" y="1144"/>
                </a:lnTo>
                <a:lnTo>
                  <a:pt x="5516" y="4275"/>
                </a:lnTo>
                <a:lnTo>
                  <a:pt x="2918" y="3812"/>
                </a:lnTo>
                <a:cubicBezTo>
                  <a:pt x="2895" y="3810"/>
                  <a:pt x="2872" y="3808"/>
                  <a:pt x="2850" y="3808"/>
                </a:cubicBezTo>
                <a:cubicBezTo>
                  <a:pt x="2231" y="3808"/>
                  <a:pt x="2088" y="4742"/>
                  <a:pt x="2740" y="4880"/>
                </a:cubicBezTo>
                <a:lnTo>
                  <a:pt x="3274" y="4986"/>
                </a:lnTo>
                <a:lnTo>
                  <a:pt x="2313" y="10252"/>
                </a:lnTo>
                <a:lnTo>
                  <a:pt x="1815" y="10181"/>
                </a:lnTo>
                <a:cubicBezTo>
                  <a:pt x="1781" y="10176"/>
                  <a:pt x="1748" y="10173"/>
                  <a:pt x="1716" y="10173"/>
                </a:cubicBezTo>
                <a:cubicBezTo>
                  <a:pt x="1123" y="10173"/>
                  <a:pt x="994" y="11078"/>
                  <a:pt x="1602" y="11213"/>
                </a:cubicBezTo>
                <a:lnTo>
                  <a:pt x="2135" y="11320"/>
                </a:lnTo>
                <a:lnTo>
                  <a:pt x="1139" y="17048"/>
                </a:lnTo>
                <a:lnTo>
                  <a:pt x="641" y="17048"/>
                </a:lnTo>
                <a:cubicBezTo>
                  <a:pt x="1" y="17119"/>
                  <a:pt x="1" y="18044"/>
                  <a:pt x="641" y="18116"/>
                </a:cubicBezTo>
                <a:lnTo>
                  <a:pt x="15549" y="18116"/>
                </a:lnTo>
                <a:cubicBezTo>
                  <a:pt x="15572" y="18118"/>
                  <a:pt x="15594" y="18119"/>
                  <a:pt x="15615" y="18119"/>
                </a:cubicBezTo>
                <a:cubicBezTo>
                  <a:pt x="16310" y="18119"/>
                  <a:pt x="16310" y="17045"/>
                  <a:pt x="15615" y="17045"/>
                </a:cubicBezTo>
                <a:cubicBezTo>
                  <a:pt x="15594" y="17045"/>
                  <a:pt x="15572" y="17046"/>
                  <a:pt x="15549" y="17048"/>
                </a:cubicBezTo>
                <a:lnTo>
                  <a:pt x="15158" y="17048"/>
                </a:lnTo>
                <a:lnTo>
                  <a:pt x="15763" y="13704"/>
                </a:lnTo>
                <a:lnTo>
                  <a:pt x="16297" y="13810"/>
                </a:lnTo>
                <a:cubicBezTo>
                  <a:pt x="16339" y="13819"/>
                  <a:pt x="16379" y="13823"/>
                  <a:pt x="16417" y="13823"/>
                </a:cubicBezTo>
                <a:cubicBezTo>
                  <a:pt x="16992" y="13823"/>
                  <a:pt x="17108" y="12879"/>
                  <a:pt x="16475" y="12778"/>
                </a:cubicBezTo>
                <a:lnTo>
                  <a:pt x="15941" y="12672"/>
                </a:lnTo>
                <a:lnTo>
                  <a:pt x="16866" y="7370"/>
                </a:lnTo>
                <a:lnTo>
                  <a:pt x="17400" y="7477"/>
                </a:lnTo>
                <a:cubicBezTo>
                  <a:pt x="17443" y="7486"/>
                  <a:pt x="17484" y="7490"/>
                  <a:pt x="17523" y="7490"/>
                </a:cubicBezTo>
                <a:cubicBezTo>
                  <a:pt x="18134" y="7490"/>
                  <a:pt x="18280" y="6510"/>
                  <a:pt x="17578" y="6410"/>
                </a:cubicBezTo>
                <a:lnTo>
                  <a:pt x="17578" y="6374"/>
                </a:lnTo>
                <a:lnTo>
                  <a:pt x="14945" y="5911"/>
                </a:lnTo>
                <a:lnTo>
                  <a:pt x="15514" y="2816"/>
                </a:lnTo>
                <a:lnTo>
                  <a:pt x="16048" y="2887"/>
                </a:lnTo>
                <a:cubicBezTo>
                  <a:pt x="16091" y="2896"/>
                  <a:pt x="16133" y="2900"/>
                  <a:pt x="16172" y="2900"/>
                </a:cubicBezTo>
                <a:cubicBezTo>
                  <a:pt x="16747" y="2900"/>
                  <a:pt x="16891" y="1988"/>
                  <a:pt x="16225" y="1855"/>
                </a:cubicBezTo>
                <a:lnTo>
                  <a:pt x="5729" y="5"/>
                </a:lnTo>
                <a:cubicBezTo>
                  <a:pt x="5705" y="2"/>
                  <a:pt x="5681" y="1"/>
                  <a:pt x="565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5" name="Google Shape;705;p77"/>
          <p:cNvGrpSpPr/>
          <p:nvPr/>
        </p:nvGrpSpPr>
        <p:grpSpPr>
          <a:xfrm>
            <a:off x="729837" y="3445315"/>
            <a:ext cx="403140" cy="335698"/>
            <a:chOff x="2102092" y="4063451"/>
            <a:chExt cx="403140" cy="335698"/>
          </a:xfrm>
        </p:grpSpPr>
        <p:sp>
          <p:nvSpPr>
            <p:cNvPr id="706" name="Google Shape;706;p77"/>
            <p:cNvSpPr/>
            <p:nvPr/>
          </p:nvSpPr>
          <p:spPr>
            <a:xfrm>
              <a:off x="2102092" y="4196608"/>
              <a:ext cx="75442" cy="56399"/>
            </a:xfrm>
            <a:custGeom>
              <a:avLst/>
              <a:gdLst/>
              <a:ahLst/>
              <a:cxnLst/>
              <a:rect l="l" t="t" r="r" b="b"/>
              <a:pathLst>
                <a:path w="3416" h="2554" extrusionOk="0">
                  <a:moveTo>
                    <a:pt x="949" y="0"/>
                  </a:moveTo>
                  <a:cubicBezTo>
                    <a:pt x="785" y="0"/>
                    <a:pt x="623" y="9"/>
                    <a:pt x="463" y="27"/>
                  </a:cubicBezTo>
                  <a:cubicBezTo>
                    <a:pt x="142" y="27"/>
                    <a:pt x="0" y="383"/>
                    <a:pt x="178" y="632"/>
                  </a:cubicBezTo>
                  <a:lnTo>
                    <a:pt x="1459" y="2553"/>
                  </a:lnTo>
                  <a:cubicBezTo>
                    <a:pt x="1495" y="2535"/>
                    <a:pt x="1530" y="2526"/>
                    <a:pt x="1561" y="2526"/>
                  </a:cubicBezTo>
                  <a:cubicBezTo>
                    <a:pt x="1592" y="2526"/>
                    <a:pt x="1619" y="2535"/>
                    <a:pt x="1637" y="2553"/>
                  </a:cubicBezTo>
                  <a:lnTo>
                    <a:pt x="3416" y="2518"/>
                  </a:lnTo>
                  <a:lnTo>
                    <a:pt x="2420" y="240"/>
                  </a:lnTo>
                  <a:cubicBezTo>
                    <a:pt x="1939" y="80"/>
                    <a:pt x="1439" y="0"/>
                    <a:pt x="9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77"/>
            <p:cNvSpPr/>
            <p:nvPr/>
          </p:nvSpPr>
          <p:spPr>
            <a:xfrm>
              <a:off x="2147653" y="4117796"/>
              <a:ext cx="85690" cy="135984"/>
            </a:xfrm>
            <a:custGeom>
              <a:avLst/>
              <a:gdLst/>
              <a:ahLst/>
              <a:cxnLst/>
              <a:rect l="l" t="t" r="r" b="b"/>
              <a:pathLst>
                <a:path w="3880" h="6158" extrusionOk="0">
                  <a:moveTo>
                    <a:pt x="1682" y="1"/>
                  </a:moveTo>
                  <a:cubicBezTo>
                    <a:pt x="1430" y="1"/>
                    <a:pt x="1178" y="13"/>
                    <a:pt x="926" y="38"/>
                  </a:cubicBezTo>
                  <a:lnTo>
                    <a:pt x="428" y="109"/>
                  </a:lnTo>
                  <a:cubicBezTo>
                    <a:pt x="179" y="145"/>
                    <a:pt x="1" y="429"/>
                    <a:pt x="108" y="643"/>
                  </a:cubicBezTo>
                  <a:lnTo>
                    <a:pt x="2491" y="6087"/>
                  </a:lnTo>
                  <a:lnTo>
                    <a:pt x="3488" y="6087"/>
                  </a:lnTo>
                  <a:cubicBezTo>
                    <a:pt x="3630" y="6087"/>
                    <a:pt x="3737" y="6122"/>
                    <a:pt x="3844" y="6158"/>
                  </a:cubicBezTo>
                  <a:lnTo>
                    <a:pt x="3879" y="6158"/>
                  </a:lnTo>
                  <a:lnTo>
                    <a:pt x="3061" y="109"/>
                  </a:lnTo>
                  <a:cubicBezTo>
                    <a:pt x="2601" y="40"/>
                    <a:pt x="2142" y="1"/>
                    <a:pt x="16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77"/>
            <p:cNvSpPr/>
            <p:nvPr/>
          </p:nvSpPr>
          <p:spPr>
            <a:xfrm>
              <a:off x="2302469" y="4130250"/>
              <a:ext cx="202762" cy="143956"/>
            </a:xfrm>
            <a:custGeom>
              <a:avLst/>
              <a:gdLst/>
              <a:ahLst/>
              <a:cxnLst/>
              <a:rect l="l" t="t" r="r" b="b"/>
              <a:pathLst>
                <a:path w="9181" h="6519" extrusionOk="0">
                  <a:moveTo>
                    <a:pt x="7918" y="0"/>
                  </a:moveTo>
                  <a:cubicBezTo>
                    <a:pt x="4091" y="0"/>
                    <a:pt x="730" y="2702"/>
                    <a:pt x="0" y="6519"/>
                  </a:cubicBezTo>
                  <a:lnTo>
                    <a:pt x="7116" y="6519"/>
                  </a:lnTo>
                  <a:lnTo>
                    <a:pt x="9109" y="577"/>
                  </a:lnTo>
                  <a:cubicBezTo>
                    <a:pt x="9180" y="328"/>
                    <a:pt x="9002" y="43"/>
                    <a:pt x="8753" y="43"/>
                  </a:cubicBezTo>
                  <a:cubicBezTo>
                    <a:pt x="8473" y="14"/>
                    <a:pt x="8194" y="0"/>
                    <a:pt x="79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77"/>
            <p:cNvSpPr/>
            <p:nvPr/>
          </p:nvSpPr>
          <p:spPr>
            <a:xfrm>
              <a:off x="2231731" y="4063451"/>
              <a:ext cx="162700" cy="206052"/>
            </a:xfrm>
            <a:custGeom>
              <a:avLst/>
              <a:gdLst/>
              <a:ahLst/>
              <a:cxnLst/>
              <a:rect l="l" t="t" r="r" b="b"/>
              <a:pathLst>
                <a:path w="7367" h="9331" extrusionOk="0">
                  <a:moveTo>
                    <a:pt x="771" y="0"/>
                  </a:moveTo>
                  <a:cubicBezTo>
                    <a:pt x="645" y="0"/>
                    <a:pt x="519" y="3"/>
                    <a:pt x="392" y="8"/>
                  </a:cubicBezTo>
                  <a:cubicBezTo>
                    <a:pt x="143" y="44"/>
                    <a:pt x="1" y="222"/>
                    <a:pt x="1" y="471"/>
                  </a:cubicBezTo>
                  <a:lnTo>
                    <a:pt x="1211" y="9010"/>
                  </a:lnTo>
                  <a:lnTo>
                    <a:pt x="2136" y="9330"/>
                  </a:lnTo>
                  <a:cubicBezTo>
                    <a:pt x="2527" y="7480"/>
                    <a:pt x="3452" y="5737"/>
                    <a:pt x="4876" y="4456"/>
                  </a:cubicBezTo>
                  <a:cubicBezTo>
                    <a:pt x="5587" y="3744"/>
                    <a:pt x="6441" y="3175"/>
                    <a:pt x="7366" y="2784"/>
                  </a:cubicBezTo>
                  <a:cubicBezTo>
                    <a:pt x="5606" y="989"/>
                    <a:pt x="3234" y="0"/>
                    <a:pt x="7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77"/>
            <p:cNvSpPr/>
            <p:nvPr/>
          </p:nvSpPr>
          <p:spPr>
            <a:xfrm>
              <a:off x="2103660" y="4359842"/>
              <a:ext cx="399981" cy="39307"/>
            </a:xfrm>
            <a:custGeom>
              <a:avLst/>
              <a:gdLst/>
              <a:ahLst/>
              <a:cxnLst/>
              <a:rect l="l" t="t" r="r" b="b"/>
              <a:pathLst>
                <a:path w="18111" h="1780" extrusionOk="0">
                  <a:moveTo>
                    <a:pt x="392" y="0"/>
                  </a:moveTo>
                  <a:cubicBezTo>
                    <a:pt x="178" y="0"/>
                    <a:pt x="0" y="142"/>
                    <a:pt x="36" y="356"/>
                  </a:cubicBezTo>
                  <a:lnTo>
                    <a:pt x="36" y="1779"/>
                  </a:lnTo>
                  <a:lnTo>
                    <a:pt x="18111" y="1779"/>
                  </a:lnTo>
                  <a:lnTo>
                    <a:pt x="18111" y="356"/>
                  </a:lnTo>
                  <a:cubicBezTo>
                    <a:pt x="18111" y="178"/>
                    <a:pt x="17933" y="0"/>
                    <a:pt x="177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77"/>
            <p:cNvSpPr/>
            <p:nvPr/>
          </p:nvSpPr>
          <p:spPr>
            <a:xfrm>
              <a:off x="2130383" y="4275752"/>
              <a:ext cx="346558" cy="61323"/>
            </a:xfrm>
            <a:custGeom>
              <a:avLst/>
              <a:gdLst/>
              <a:ahLst/>
              <a:cxnLst/>
              <a:rect l="l" t="t" r="r" b="b"/>
              <a:pathLst>
                <a:path w="15692" h="2777" extrusionOk="0">
                  <a:moveTo>
                    <a:pt x="356" y="1"/>
                  </a:moveTo>
                  <a:cubicBezTo>
                    <a:pt x="178" y="1"/>
                    <a:pt x="0" y="143"/>
                    <a:pt x="0" y="357"/>
                  </a:cubicBezTo>
                  <a:lnTo>
                    <a:pt x="0" y="2776"/>
                  </a:lnTo>
                  <a:lnTo>
                    <a:pt x="15691" y="2776"/>
                  </a:lnTo>
                  <a:lnTo>
                    <a:pt x="15691" y="1353"/>
                  </a:lnTo>
                  <a:cubicBezTo>
                    <a:pt x="15691" y="1140"/>
                    <a:pt x="15513" y="997"/>
                    <a:pt x="15335" y="997"/>
                  </a:cubicBezTo>
                  <a:lnTo>
                    <a:pt x="7116" y="997"/>
                  </a:lnTo>
                  <a:lnTo>
                    <a:pt x="4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" name="Google Shape;712;p77"/>
          <p:cNvGrpSpPr/>
          <p:nvPr/>
        </p:nvGrpSpPr>
        <p:grpSpPr>
          <a:xfrm>
            <a:off x="3328224" y="2864149"/>
            <a:ext cx="418864" cy="399362"/>
            <a:chOff x="3392364" y="4031409"/>
            <a:chExt cx="418864" cy="399362"/>
          </a:xfrm>
        </p:grpSpPr>
        <p:sp>
          <p:nvSpPr>
            <p:cNvPr id="713" name="Google Shape;713;p77"/>
            <p:cNvSpPr/>
            <p:nvPr/>
          </p:nvSpPr>
          <p:spPr>
            <a:xfrm>
              <a:off x="3632008" y="4171964"/>
              <a:ext cx="179220" cy="258763"/>
            </a:xfrm>
            <a:custGeom>
              <a:avLst/>
              <a:gdLst/>
              <a:ahLst/>
              <a:cxnLst/>
              <a:rect l="l" t="t" r="r" b="b"/>
              <a:pathLst>
                <a:path w="8115" h="11718" extrusionOk="0">
                  <a:moveTo>
                    <a:pt x="442" y="0"/>
                  </a:moveTo>
                  <a:cubicBezTo>
                    <a:pt x="225" y="0"/>
                    <a:pt x="1" y="201"/>
                    <a:pt x="73" y="467"/>
                  </a:cubicBezTo>
                  <a:lnTo>
                    <a:pt x="3382" y="11710"/>
                  </a:lnTo>
                  <a:lnTo>
                    <a:pt x="7510" y="11710"/>
                  </a:lnTo>
                  <a:cubicBezTo>
                    <a:pt x="7533" y="11715"/>
                    <a:pt x="7557" y="11717"/>
                    <a:pt x="7581" y="11717"/>
                  </a:cubicBezTo>
                  <a:cubicBezTo>
                    <a:pt x="7734" y="11717"/>
                    <a:pt x="7880" y="11625"/>
                    <a:pt x="7972" y="11532"/>
                  </a:cubicBezTo>
                  <a:cubicBezTo>
                    <a:pt x="8115" y="11319"/>
                    <a:pt x="8079" y="11070"/>
                    <a:pt x="7972" y="10892"/>
                  </a:cubicBezTo>
                  <a:lnTo>
                    <a:pt x="6585" y="8864"/>
                  </a:lnTo>
                  <a:lnTo>
                    <a:pt x="3916" y="8864"/>
                  </a:lnTo>
                  <a:cubicBezTo>
                    <a:pt x="3204" y="8864"/>
                    <a:pt x="3204" y="7832"/>
                    <a:pt x="3916" y="7796"/>
                  </a:cubicBezTo>
                  <a:lnTo>
                    <a:pt x="5873" y="7796"/>
                  </a:lnTo>
                  <a:cubicBezTo>
                    <a:pt x="5873" y="7796"/>
                    <a:pt x="2600" y="2922"/>
                    <a:pt x="714" y="147"/>
                  </a:cubicBezTo>
                  <a:cubicBezTo>
                    <a:pt x="645" y="44"/>
                    <a:pt x="545" y="0"/>
                    <a:pt x="4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77"/>
            <p:cNvSpPr/>
            <p:nvPr/>
          </p:nvSpPr>
          <p:spPr>
            <a:xfrm>
              <a:off x="3409657" y="4149837"/>
              <a:ext cx="272706" cy="280934"/>
            </a:xfrm>
            <a:custGeom>
              <a:avLst/>
              <a:gdLst/>
              <a:ahLst/>
              <a:cxnLst/>
              <a:rect l="l" t="t" r="r" b="b"/>
              <a:pathLst>
                <a:path w="12348" h="12722" extrusionOk="0">
                  <a:moveTo>
                    <a:pt x="8825" y="6699"/>
                  </a:moveTo>
                  <a:cubicBezTo>
                    <a:pt x="9536" y="6699"/>
                    <a:pt x="9536" y="7767"/>
                    <a:pt x="8825" y="7767"/>
                  </a:cubicBezTo>
                  <a:lnTo>
                    <a:pt x="8576" y="7767"/>
                  </a:lnTo>
                  <a:cubicBezTo>
                    <a:pt x="7864" y="7767"/>
                    <a:pt x="7864" y="6699"/>
                    <a:pt x="8576" y="6699"/>
                  </a:cubicBezTo>
                  <a:close/>
                  <a:moveTo>
                    <a:pt x="7402" y="8798"/>
                  </a:moveTo>
                  <a:cubicBezTo>
                    <a:pt x="8113" y="8798"/>
                    <a:pt x="8113" y="9866"/>
                    <a:pt x="7402" y="9866"/>
                  </a:cubicBezTo>
                  <a:lnTo>
                    <a:pt x="6548" y="9866"/>
                  </a:lnTo>
                  <a:cubicBezTo>
                    <a:pt x="5836" y="9866"/>
                    <a:pt x="5836" y="8798"/>
                    <a:pt x="6548" y="8798"/>
                  </a:cubicBezTo>
                  <a:close/>
                  <a:moveTo>
                    <a:pt x="8327" y="0"/>
                  </a:moveTo>
                  <a:cubicBezTo>
                    <a:pt x="8222" y="0"/>
                    <a:pt x="8116" y="48"/>
                    <a:pt x="8042" y="152"/>
                  </a:cubicBezTo>
                  <a:lnTo>
                    <a:pt x="5765" y="3497"/>
                  </a:lnTo>
                  <a:lnTo>
                    <a:pt x="7900" y="3497"/>
                  </a:lnTo>
                  <a:cubicBezTo>
                    <a:pt x="8184" y="3497"/>
                    <a:pt x="8398" y="3746"/>
                    <a:pt x="8433" y="4031"/>
                  </a:cubicBezTo>
                  <a:cubicBezTo>
                    <a:pt x="8433" y="4315"/>
                    <a:pt x="8220" y="4564"/>
                    <a:pt x="7900" y="4564"/>
                  </a:cubicBezTo>
                  <a:lnTo>
                    <a:pt x="5053" y="4564"/>
                  </a:lnTo>
                  <a:lnTo>
                    <a:pt x="3630" y="6699"/>
                  </a:lnTo>
                  <a:lnTo>
                    <a:pt x="6441" y="6699"/>
                  </a:lnTo>
                  <a:cubicBezTo>
                    <a:pt x="6725" y="6699"/>
                    <a:pt x="6975" y="6913"/>
                    <a:pt x="7010" y="7197"/>
                  </a:cubicBezTo>
                  <a:cubicBezTo>
                    <a:pt x="7010" y="7518"/>
                    <a:pt x="6761" y="7767"/>
                    <a:pt x="6476" y="7767"/>
                  </a:cubicBezTo>
                  <a:lnTo>
                    <a:pt x="2918" y="7767"/>
                  </a:lnTo>
                  <a:lnTo>
                    <a:pt x="143" y="11894"/>
                  </a:lnTo>
                  <a:cubicBezTo>
                    <a:pt x="1" y="12107"/>
                    <a:pt x="1" y="12357"/>
                    <a:pt x="143" y="12534"/>
                  </a:cubicBezTo>
                  <a:cubicBezTo>
                    <a:pt x="231" y="12652"/>
                    <a:pt x="369" y="12721"/>
                    <a:pt x="514" y="12721"/>
                  </a:cubicBezTo>
                  <a:cubicBezTo>
                    <a:pt x="545" y="12721"/>
                    <a:pt x="575" y="12718"/>
                    <a:pt x="606" y="12712"/>
                  </a:cubicBezTo>
                  <a:lnTo>
                    <a:pt x="12347" y="12712"/>
                  </a:lnTo>
                  <a:lnTo>
                    <a:pt x="11493" y="9866"/>
                  </a:lnTo>
                  <a:lnTo>
                    <a:pt x="9501" y="9866"/>
                  </a:lnTo>
                  <a:cubicBezTo>
                    <a:pt x="9216" y="9866"/>
                    <a:pt x="9003" y="9652"/>
                    <a:pt x="8967" y="9368"/>
                  </a:cubicBezTo>
                  <a:cubicBezTo>
                    <a:pt x="8967" y="9083"/>
                    <a:pt x="9181" y="8798"/>
                    <a:pt x="9501" y="8798"/>
                  </a:cubicBezTo>
                  <a:lnTo>
                    <a:pt x="11173" y="8798"/>
                  </a:lnTo>
                  <a:lnTo>
                    <a:pt x="8682" y="259"/>
                  </a:lnTo>
                  <a:cubicBezTo>
                    <a:pt x="8620" y="93"/>
                    <a:pt x="8474" y="0"/>
                    <a:pt x="8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77"/>
            <p:cNvSpPr/>
            <p:nvPr/>
          </p:nvSpPr>
          <p:spPr>
            <a:xfrm>
              <a:off x="3392364" y="4031409"/>
              <a:ext cx="127342" cy="109750"/>
            </a:xfrm>
            <a:custGeom>
              <a:avLst/>
              <a:gdLst/>
              <a:ahLst/>
              <a:cxnLst/>
              <a:rect l="l" t="t" r="r" b="b"/>
              <a:pathLst>
                <a:path w="5766" h="4970" extrusionOk="0">
                  <a:moveTo>
                    <a:pt x="3310" y="0"/>
                  </a:moveTo>
                  <a:cubicBezTo>
                    <a:pt x="1104" y="0"/>
                    <a:pt x="1" y="2669"/>
                    <a:pt x="1531" y="4235"/>
                  </a:cubicBezTo>
                  <a:cubicBezTo>
                    <a:pt x="2038" y="4742"/>
                    <a:pt x="2662" y="4969"/>
                    <a:pt x="3273" y="4969"/>
                  </a:cubicBezTo>
                  <a:cubicBezTo>
                    <a:pt x="4546" y="4969"/>
                    <a:pt x="5765" y="3982"/>
                    <a:pt x="5765" y="2491"/>
                  </a:cubicBezTo>
                  <a:cubicBezTo>
                    <a:pt x="5765" y="1103"/>
                    <a:pt x="4662" y="0"/>
                    <a:pt x="33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" name="Google Shape;716;p77"/>
          <p:cNvGrpSpPr/>
          <p:nvPr/>
        </p:nvGrpSpPr>
        <p:grpSpPr>
          <a:xfrm>
            <a:off x="3403666" y="3407633"/>
            <a:ext cx="249119" cy="398192"/>
            <a:chOff x="4104318" y="4032381"/>
            <a:chExt cx="249119" cy="398192"/>
          </a:xfrm>
        </p:grpSpPr>
        <p:sp>
          <p:nvSpPr>
            <p:cNvPr id="717" name="Google Shape;717;p77"/>
            <p:cNvSpPr/>
            <p:nvPr/>
          </p:nvSpPr>
          <p:spPr>
            <a:xfrm>
              <a:off x="4127883" y="4388903"/>
              <a:ext cx="202762" cy="41670"/>
            </a:xfrm>
            <a:custGeom>
              <a:avLst/>
              <a:gdLst/>
              <a:ahLst/>
              <a:cxnLst/>
              <a:rect l="l" t="t" r="r" b="b"/>
              <a:pathLst>
                <a:path w="9181" h="1887" extrusionOk="0">
                  <a:moveTo>
                    <a:pt x="1" y="1"/>
                  </a:moveTo>
                  <a:lnTo>
                    <a:pt x="1" y="1886"/>
                  </a:lnTo>
                  <a:lnTo>
                    <a:pt x="9180" y="1886"/>
                  </a:lnTo>
                  <a:lnTo>
                    <a:pt x="91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77"/>
            <p:cNvSpPr/>
            <p:nvPr/>
          </p:nvSpPr>
          <p:spPr>
            <a:xfrm>
              <a:off x="4166399" y="4032381"/>
              <a:ext cx="124957" cy="107476"/>
            </a:xfrm>
            <a:custGeom>
              <a:avLst/>
              <a:gdLst/>
              <a:ahLst/>
              <a:cxnLst/>
              <a:rect l="l" t="t" r="r" b="b"/>
              <a:pathLst>
                <a:path w="5658" h="4867" extrusionOk="0">
                  <a:moveTo>
                    <a:pt x="2829" y="1"/>
                  </a:moveTo>
                  <a:cubicBezTo>
                    <a:pt x="2500" y="1"/>
                    <a:pt x="2171" y="152"/>
                    <a:pt x="1957" y="455"/>
                  </a:cubicBezTo>
                  <a:lnTo>
                    <a:pt x="285" y="2910"/>
                  </a:lnTo>
                  <a:cubicBezTo>
                    <a:pt x="107" y="3123"/>
                    <a:pt x="0" y="3408"/>
                    <a:pt x="0" y="3692"/>
                  </a:cubicBezTo>
                  <a:lnTo>
                    <a:pt x="0" y="4867"/>
                  </a:lnTo>
                  <a:lnTo>
                    <a:pt x="5657" y="4831"/>
                  </a:lnTo>
                  <a:lnTo>
                    <a:pt x="5657" y="3692"/>
                  </a:lnTo>
                  <a:cubicBezTo>
                    <a:pt x="5657" y="3408"/>
                    <a:pt x="5551" y="3123"/>
                    <a:pt x="5408" y="2874"/>
                  </a:cubicBezTo>
                  <a:lnTo>
                    <a:pt x="3701" y="455"/>
                  </a:lnTo>
                  <a:cubicBezTo>
                    <a:pt x="3487" y="152"/>
                    <a:pt x="3158" y="1"/>
                    <a:pt x="28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77"/>
            <p:cNvSpPr/>
            <p:nvPr/>
          </p:nvSpPr>
          <p:spPr>
            <a:xfrm>
              <a:off x="4104318" y="4118613"/>
              <a:ext cx="249119" cy="246750"/>
            </a:xfrm>
            <a:custGeom>
              <a:avLst/>
              <a:gdLst/>
              <a:ahLst/>
              <a:cxnLst/>
              <a:rect l="l" t="t" r="r" b="b"/>
              <a:pathLst>
                <a:path w="11280" h="11174" extrusionOk="0">
                  <a:moveTo>
                    <a:pt x="5623" y="3061"/>
                  </a:moveTo>
                  <a:cubicBezTo>
                    <a:pt x="7435" y="3061"/>
                    <a:pt x="9180" y="4463"/>
                    <a:pt x="9180" y="6583"/>
                  </a:cubicBezTo>
                  <a:cubicBezTo>
                    <a:pt x="9180" y="8540"/>
                    <a:pt x="7579" y="10106"/>
                    <a:pt x="5658" y="10106"/>
                  </a:cubicBezTo>
                  <a:cubicBezTo>
                    <a:pt x="2491" y="10106"/>
                    <a:pt x="925" y="6299"/>
                    <a:pt x="3167" y="4093"/>
                  </a:cubicBezTo>
                  <a:cubicBezTo>
                    <a:pt x="3879" y="3380"/>
                    <a:pt x="4759" y="3061"/>
                    <a:pt x="5623" y="3061"/>
                  </a:cubicBezTo>
                  <a:close/>
                  <a:moveTo>
                    <a:pt x="534" y="1"/>
                  </a:moveTo>
                  <a:cubicBezTo>
                    <a:pt x="534" y="1"/>
                    <a:pt x="0" y="214"/>
                    <a:pt x="0" y="535"/>
                  </a:cubicBezTo>
                  <a:lnTo>
                    <a:pt x="0" y="10462"/>
                  </a:lnTo>
                  <a:cubicBezTo>
                    <a:pt x="0" y="10853"/>
                    <a:pt x="320" y="11173"/>
                    <a:pt x="712" y="11173"/>
                  </a:cubicBezTo>
                  <a:lnTo>
                    <a:pt x="10568" y="11173"/>
                  </a:lnTo>
                  <a:cubicBezTo>
                    <a:pt x="10959" y="11173"/>
                    <a:pt x="11279" y="10853"/>
                    <a:pt x="11279" y="10462"/>
                  </a:cubicBezTo>
                  <a:lnTo>
                    <a:pt x="11279" y="535"/>
                  </a:lnTo>
                  <a:cubicBezTo>
                    <a:pt x="11279" y="214"/>
                    <a:pt x="10746" y="1"/>
                    <a:pt x="10746" y="1"/>
                  </a:cubicBezTo>
                  <a:cubicBezTo>
                    <a:pt x="10746" y="1"/>
                    <a:pt x="10212" y="214"/>
                    <a:pt x="10212" y="535"/>
                  </a:cubicBezTo>
                  <a:lnTo>
                    <a:pt x="10212" y="1993"/>
                  </a:lnTo>
                  <a:lnTo>
                    <a:pt x="1068" y="1993"/>
                  </a:lnTo>
                  <a:lnTo>
                    <a:pt x="1068" y="535"/>
                  </a:lnTo>
                  <a:cubicBezTo>
                    <a:pt x="1068" y="214"/>
                    <a:pt x="534" y="1"/>
                    <a:pt x="5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77"/>
            <p:cNvSpPr/>
            <p:nvPr/>
          </p:nvSpPr>
          <p:spPr>
            <a:xfrm>
              <a:off x="4156174" y="4208974"/>
              <a:ext cx="127320" cy="109750"/>
            </a:xfrm>
            <a:custGeom>
              <a:avLst/>
              <a:gdLst/>
              <a:ahLst/>
              <a:cxnLst/>
              <a:rect l="l" t="t" r="r" b="b"/>
              <a:pathLst>
                <a:path w="5765" h="4970" extrusionOk="0">
                  <a:moveTo>
                    <a:pt x="3292" y="1104"/>
                  </a:moveTo>
                  <a:cubicBezTo>
                    <a:pt x="3550" y="1104"/>
                    <a:pt x="3808" y="1282"/>
                    <a:pt x="3808" y="1637"/>
                  </a:cubicBezTo>
                  <a:lnTo>
                    <a:pt x="3808" y="2313"/>
                  </a:lnTo>
                  <a:lnTo>
                    <a:pt x="4270" y="2847"/>
                  </a:lnTo>
                  <a:cubicBezTo>
                    <a:pt x="4448" y="3096"/>
                    <a:pt x="4413" y="3416"/>
                    <a:pt x="4199" y="3594"/>
                  </a:cubicBezTo>
                  <a:cubicBezTo>
                    <a:pt x="4092" y="3665"/>
                    <a:pt x="3986" y="3701"/>
                    <a:pt x="3843" y="3701"/>
                  </a:cubicBezTo>
                  <a:cubicBezTo>
                    <a:pt x="3701" y="3701"/>
                    <a:pt x="3559" y="3630"/>
                    <a:pt x="3452" y="3523"/>
                  </a:cubicBezTo>
                  <a:lnTo>
                    <a:pt x="2883" y="2811"/>
                  </a:lnTo>
                  <a:cubicBezTo>
                    <a:pt x="2811" y="2705"/>
                    <a:pt x="2776" y="2598"/>
                    <a:pt x="2776" y="2491"/>
                  </a:cubicBezTo>
                  <a:lnTo>
                    <a:pt x="2776" y="1637"/>
                  </a:lnTo>
                  <a:cubicBezTo>
                    <a:pt x="2776" y="1282"/>
                    <a:pt x="3034" y="1104"/>
                    <a:pt x="3292" y="1104"/>
                  </a:cubicBezTo>
                  <a:close/>
                  <a:moveTo>
                    <a:pt x="3310" y="1"/>
                  </a:moveTo>
                  <a:cubicBezTo>
                    <a:pt x="1104" y="1"/>
                    <a:pt x="1" y="2669"/>
                    <a:pt x="1531" y="4235"/>
                  </a:cubicBezTo>
                  <a:cubicBezTo>
                    <a:pt x="2038" y="4742"/>
                    <a:pt x="2661" y="4969"/>
                    <a:pt x="3272" y="4969"/>
                  </a:cubicBezTo>
                  <a:cubicBezTo>
                    <a:pt x="4546" y="4969"/>
                    <a:pt x="5765" y="3982"/>
                    <a:pt x="5765" y="2491"/>
                  </a:cubicBezTo>
                  <a:cubicBezTo>
                    <a:pt x="5765" y="1104"/>
                    <a:pt x="4662" y="1"/>
                    <a:pt x="3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" name="Google Shape;721;p77"/>
          <p:cNvGrpSpPr/>
          <p:nvPr/>
        </p:nvGrpSpPr>
        <p:grpSpPr>
          <a:xfrm>
            <a:off x="3328229" y="3949951"/>
            <a:ext cx="400004" cy="399671"/>
            <a:chOff x="5364731" y="4031674"/>
            <a:chExt cx="400004" cy="399671"/>
          </a:xfrm>
        </p:grpSpPr>
        <p:sp>
          <p:nvSpPr>
            <p:cNvPr id="722" name="Google Shape;722;p77"/>
            <p:cNvSpPr/>
            <p:nvPr/>
          </p:nvSpPr>
          <p:spPr>
            <a:xfrm>
              <a:off x="5400111" y="4352754"/>
              <a:ext cx="77805" cy="78592"/>
            </a:xfrm>
            <a:custGeom>
              <a:avLst/>
              <a:gdLst/>
              <a:ahLst/>
              <a:cxnLst/>
              <a:rect l="l" t="t" r="r" b="b"/>
              <a:pathLst>
                <a:path w="3523" h="3559" extrusionOk="0">
                  <a:moveTo>
                    <a:pt x="712" y="1"/>
                  </a:moveTo>
                  <a:cubicBezTo>
                    <a:pt x="320" y="1"/>
                    <a:pt x="0" y="321"/>
                    <a:pt x="0" y="712"/>
                  </a:cubicBezTo>
                  <a:lnTo>
                    <a:pt x="0" y="2847"/>
                  </a:lnTo>
                  <a:cubicBezTo>
                    <a:pt x="0" y="3239"/>
                    <a:pt x="320" y="3559"/>
                    <a:pt x="712" y="3559"/>
                  </a:cubicBezTo>
                  <a:lnTo>
                    <a:pt x="2811" y="3559"/>
                  </a:lnTo>
                  <a:cubicBezTo>
                    <a:pt x="3202" y="3559"/>
                    <a:pt x="3523" y="3239"/>
                    <a:pt x="3523" y="2847"/>
                  </a:cubicBezTo>
                  <a:lnTo>
                    <a:pt x="3523" y="712"/>
                  </a:lnTo>
                  <a:cubicBezTo>
                    <a:pt x="3523" y="321"/>
                    <a:pt x="3202" y="1"/>
                    <a:pt x="28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77"/>
            <p:cNvSpPr/>
            <p:nvPr/>
          </p:nvSpPr>
          <p:spPr>
            <a:xfrm>
              <a:off x="5650776" y="4352754"/>
              <a:ext cx="77805" cy="78592"/>
            </a:xfrm>
            <a:custGeom>
              <a:avLst/>
              <a:gdLst/>
              <a:ahLst/>
              <a:cxnLst/>
              <a:rect l="l" t="t" r="r" b="b"/>
              <a:pathLst>
                <a:path w="3523" h="3559" extrusionOk="0">
                  <a:moveTo>
                    <a:pt x="712" y="1"/>
                  </a:moveTo>
                  <a:cubicBezTo>
                    <a:pt x="321" y="1"/>
                    <a:pt x="0" y="321"/>
                    <a:pt x="0" y="712"/>
                  </a:cubicBezTo>
                  <a:lnTo>
                    <a:pt x="0" y="2847"/>
                  </a:lnTo>
                  <a:cubicBezTo>
                    <a:pt x="0" y="3239"/>
                    <a:pt x="321" y="3559"/>
                    <a:pt x="712" y="3559"/>
                  </a:cubicBezTo>
                  <a:lnTo>
                    <a:pt x="2811" y="3559"/>
                  </a:lnTo>
                  <a:cubicBezTo>
                    <a:pt x="3203" y="3559"/>
                    <a:pt x="3523" y="3239"/>
                    <a:pt x="3523" y="2847"/>
                  </a:cubicBezTo>
                  <a:lnTo>
                    <a:pt x="3523" y="712"/>
                  </a:lnTo>
                  <a:cubicBezTo>
                    <a:pt x="3523" y="321"/>
                    <a:pt x="3203" y="1"/>
                    <a:pt x="28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77"/>
            <p:cNvSpPr/>
            <p:nvPr/>
          </p:nvSpPr>
          <p:spPr>
            <a:xfrm>
              <a:off x="5364731" y="4164191"/>
              <a:ext cx="400004" cy="165023"/>
            </a:xfrm>
            <a:custGeom>
              <a:avLst/>
              <a:gdLst/>
              <a:ahLst/>
              <a:cxnLst/>
              <a:rect l="l" t="t" r="r" b="b"/>
              <a:pathLst>
                <a:path w="18112" h="7473" extrusionOk="0">
                  <a:moveTo>
                    <a:pt x="2314" y="1"/>
                  </a:moveTo>
                  <a:lnTo>
                    <a:pt x="2314" y="1602"/>
                  </a:lnTo>
                  <a:lnTo>
                    <a:pt x="357" y="1602"/>
                  </a:lnTo>
                  <a:cubicBezTo>
                    <a:pt x="143" y="1637"/>
                    <a:pt x="1" y="1780"/>
                    <a:pt x="1" y="1957"/>
                  </a:cubicBezTo>
                  <a:lnTo>
                    <a:pt x="1" y="3523"/>
                  </a:lnTo>
                  <a:cubicBezTo>
                    <a:pt x="1" y="3736"/>
                    <a:pt x="143" y="3879"/>
                    <a:pt x="357" y="3879"/>
                  </a:cubicBezTo>
                  <a:lnTo>
                    <a:pt x="2314" y="3879"/>
                  </a:lnTo>
                  <a:lnTo>
                    <a:pt x="2314" y="7472"/>
                  </a:lnTo>
                  <a:lnTo>
                    <a:pt x="4413" y="7472"/>
                  </a:lnTo>
                  <a:lnTo>
                    <a:pt x="4413" y="3879"/>
                  </a:lnTo>
                  <a:lnTo>
                    <a:pt x="13664" y="3879"/>
                  </a:lnTo>
                  <a:lnTo>
                    <a:pt x="13664" y="7472"/>
                  </a:lnTo>
                  <a:lnTo>
                    <a:pt x="15763" y="7472"/>
                  </a:lnTo>
                  <a:lnTo>
                    <a:pt x="15763" y="3879"/>
                  </a:lnTo>
                  <a:lnTo>
                    <a:pt x="17756" y="3879"/>
                  </a:lnTo>
                  <a:cubicBezTo>
                    <a:pt x="17934" y="3879"/>
                    <a:pt x="18112" y="3736"/>
                    <a:pt x="18112" y="3523"/>
                  </a:cubicBezTo>
                  <a:lnTo>
                    <a:pt x="18112" y="1957"/>
                  </a:lnTo>
                  <a:cubicBezTo>
                    <a:pt x="18112" y="1780"/>
                    <a:pt x="17934" y="1602"/>
                    <a:pt x="17756" y="1602"/>
                  </a:cubicBezTo>
                  <a:lnTo>
                    <a:pt x="15763" y="1602"/>
                  </a:lnTo>
                  <a:lnTo>
                    <a:pt x="15763" y="1"/>
                  </a:lnTo>
                  <a:lnTo>
                    <a:pt x="13664" y="1"/>
                  </a:lnTo>
                  <a:lnTo>
                    <a:pt x="13664" y="1602"/>
                  </a:lnTo>
                  <a:lnTo>
                    <a:pt x="10106" y="1602"/>
                  </a:lnTo>
                  <a:lnTo>
                    <a:pt x="10106" y="1"/>
                  </a:lnTo>
                  <a:lnTo>
                    <a:pt x="7971" y="1"/>
                  </a:lnTo>
                  <a:lnTo>
                    <a:pt x="7971" y="1602"/>
                  </a:lnTo>
                  <a:lnTo>
                    <a:pt x="4413" y="1602"/>
                  </a:lnTo>
                  <a:lnTo>
                    <a:pt x="44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77"/>
            <p:cNvSpPr/>
            <p:nvPr/>
          </p:nvSpPr>
          <p:spPr>
            <a:xfrm>
              <a:off x="5376525" y="4031674"/>
              <a:ext cx="376417" cy="108977"/>
            </a:xfrm>
            <a:custGeom>
              <a:avLst/>
              <a:gdLst/>
              <a:ahLst/>
              <a:cxnLst/>
              <a:rect l="l" t="t" r="r" b="b"/>
              <a:pathLst>
                <a:path w="17044" h="4935" extrusionOk="0">
                  <a:moveTo>
                    <a:pt x="347" y="1"/>
                  </a:moveTo>
                  <a:cubicBezTo>
                    <a:pt x="172" y="1"/>
                    <a:pt x="1" y="147"/>
                    <a:pt x="1" y="344"/>
                  </a:cubicBezTo>
                  <a:lnTo>
                    <a:pt x="1" y="3511"/>
                  </a:lnTo>
                  <a:cubicBezTo>
                    <a:pt x="1" y="4294"/>
                    <a:pt x="641" y="4934"/>
                    <a:pt x="1424" y="4934"/>
                  </a:cubicBezTo>
                  <a:lnTo>
                    <a:pt x="15621" y="4934"/>
                  </a:lnTo>
                  <a:cubicBezTo>
                    <a:pt x="16403" y="4934"/>
                    <a:pt x="17044" y="4294"/>
                    <a:pt x="17044" y="3511"/>
                  </a:cubicBezTo>
                  <a:lnTo>
                    <a:pt x="17044" y="344"/>
                  </a:lnTo>
                  <a:cubicBezTo>
                    <a:pt x="17044" y="147"/>
                    <a:pt x="16873" y="1"/>
                    <a:pt x="16685" y="1"/>
                  </a:cubicBezTo>
                  <a:cubicBezTo>
                    <a:pt x="16602" y="1"/>
                    <a:pt x="16515" y="30"/>
                    <a:pt x="16439" y="95"/>
                  </a:cubicBezTo>
                  <a:lnTo>
                    <a:pt x="15016" y="1269"/>
                  </a:lnTo>
                  <a:cubicBezTo>
                    <a:pt x="14126" y="2017"/>
                    <a:pt x="13023" y="2408"/>
                    <a:pt x="11849" y="2408"/>
                  </a:cubicBezTo>
                  <a:lnTo>
                    <a:pt x="5195" y="2408"/>
                  </a:lnTo>
                  <a:cubicBezTo>
                    <a:pt x="4021" y="2408"/>
                    <a:pt x="2918" y="2017"/>
                    <a:pt x="2029" y="1269"/>
                  </a:cubicBezTo>
                  <a:lnTo>
                    <a:pt x="570" y="95"/>
                  </a:lnTo>
                  <a:cubicBezTo>
                    <a:pt x="504" y="30"/>
                    <a:pt x="425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" name="Google Shape;726;p77"/>
          <p:cNvGrpSpPr/>
          <p:nvPr/>
        </p:nvGrpSpPr>
        <p:grpSpPr>
          <a:xfrm>
            <a:off x="729835" y="3977615"/>
            <a:ext cx="418866" cy="304162"/>
            <a:chOff x="249675" y="4071775"/>
            <a:chExt cx="451900" cy="328150"/>
          </a:xfrm>
        </p:grpSpPr>
        <p:sp>
          <p:nvSpPr>
            <p:cNvPr id="727" name="Google Shape;727;p77"/>
            <p:cNvSpPr/>
            <p:nvPr/>
          </p:nvSpPr>
          <p:spPr>
            <a:xfrm>
              <a:off x="462275" y="4206875"/>
              <a:ext cx="239300" cy="95200"/>
            </a:xfrm>
            <a:custGeom>
              <a:avLst/>
              <a:gdLst/>
              <a:ahLst/>
              <a:cxnLst/>
              <a:rect l="l" t="t" r="r" b="b"/>
              <a:pathLst>
                <a:path w="9572" h="3808" extrusionOk="0">
                  <a:moveTo>
                    <a:pt x="0" y="0"/>
                  </a:moveTo>
                  <a:lnTo>
                    <a:pt x="0" y="3096"/>
                  </a:lnTo>
                  <a:lnTo>
                    <a:pt x="890" y="3096"/>
                  </a:lnTo>
                  <a:cubicBezTo>
                    <a:pt x="1246" y="1886"/>
                    <a:pt x="2349" y="1068"/>
                    <a:pt x="3594" y="1032"/>
                  </a:cubicBezTo>
                  <a:lnTo>
                    <a:pt x="6690" y="1032"/>
                  </a:lnTo>
                  <a:cubicBezTo>
                    <a:pt x="8255" y="1068"/>
                    <a:pt x="9500" y="2277"/>
                    <a:pt x="9572" y="3807"/>
                  </a:cubicBezTo>
                  <a:cubicBezTo>
                    <a:pt x="9572" y="2491"/>
                    <a:pt x="9323" y="1174"/>
                    <a:pt x="87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77"/>
            <p:cNvSpPr/>
            <p:nvPr/>
          </p:nvSpPr>
          <p:spPr>
            <a:xfrm>
              <a:off x="250575" y="4205975"/>
              <a:ext cx="185025" cy="78300"/>
            </a:xfrm>
            <a:custGeom>
              <a:avLst/>
              <a:gdLst/>
              <a:ahLst/>
              <a:cxnLst/>
              <a:rect l="l" t="t" r="r" b="b"/>
              <a:pathLst>
                <a:path w="7401" h="3132" extrusionOk="0">
                  <a:moveTo>
                    <a:pt x="783" y="1"/>
                  </a:moveTo>
                  <a:cubicBezTo>
                    <a:pt x="356" y="997"/>
                    <a:pt x="71" y="2064"/>
                    <a:pt x="0" y="3132"/>
                  </a:cubicBezTo>
                  <a:lnTo>
                    <a:pt x="7401" y="3132"/>
                  </a:lnTo>
                  <a:lnTo>
                    <a:pt x="74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77"/>
            <p:cNvSpPr/>
            <p:nvPr/>
          </p:nvSpPr>
          <p:spPr>
            <a:xfrm>
              <a:off x="249675" y="4310950"/>
              <a:ext cx="115675" cy="88975"/>
            </a:xfrm>
            <a:custGeom>
              <a:avLst/>
              <a:gdLst/>
              <a:ahLst/>
              <a:cxnLst/>
              <a:rect l="l" t="t" r="r" b="b"/>
              <a:pathLst>
                <a:path w="4627" h="3559" extrusionOk="0">
                  <a:moveTo>
                    <a:pt x="1" y="0"/>
                  </a:moveTo>
                  <a:lnTo>
                    <a:pt x="1" y="2064"/>
                  </a:lnTo>
                  <a:cubicBezTo>
                    <a:pt x="36" y="2882"/>
                    <a:pt x="712" y="3558"/>
                    <a:pt x="1531" y="3558"/>
                  </a:cubicBezTo>
                  <a:lnTo>
                    <a:pt x="4626" y="3558"/>
                  </a:lnTo>
                  <a:lnTo>
                    <a:pt x="46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77"/>
            <p:cNvSpPr/>
            <p:nvPr/>
          </p:nvSpPr>
          <p:spPr>
            <a:xfrm>
              <a:off x="392000" y="4310950"/>
              <a:ext cx="88975" cy="88975"/>
            </a:xfrm>
            <a:custGeom>
              <a:avLst/>
              <a:gdLst/>
              <a:ahLst/>
              <a:cxnLst/>
              <a:rect l="l" t="t" r="r" b="b"/>
              <a:pathLst>
                <a:path w="3559" h="3559" extrusionOk="0">
                  <a:moveTo>
                    <a:pt x="0" y="0"/>
                  </a:moveTo>
                  <a:lnTo>
                    <a:pt x="0" y="3558"/>
                  </a:lnTo>
                  <a:lnTo>
                    <a:pt x="3559" y="3558"/>
                  </a:lnTo>
                  <a:lnTo>
                    <a:pt x="35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77"/>
            <p:cNvSpPr/>
            <p:nvPr/>
          </p:nvSpPr>
          <p:spPr>
            <a:xfrm>
              <a:off x="585025" y="4100125"/>
              <a:ext cx="82750" cy="80075"/>
            </a:xfrm>
            <a:custGeom>
              <a:avLst/>
              <a:gdLst/>
              <a:ahLst/>
              <a:cxnLst/>
              <a:rect l="l" t="t" r="r" b="b"/>
              <a:pathLst>
                <a:path w="3310" h="3203" extrusionOk="0">
                  <a:moveTo>
                    <a:pt x="1" y="1"/>
                  </a:moveTo>
                  <a:lnTo>
                    <a:pt x="1" y="3203"/>
                  </a:lnTo>
                  <a:lnTo>
                    <a:pt x="3310" y="3203"/>
                  </a:lnTo>
                  <a:cubicBezTo>
                    <a:pt x="2491" y="1851"/>
                    <a:pt x="1353" y="748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77"/>
            <p:cNvSpPr/>
            <p:nvPr/>
          </p:nvSpPr>
          <p:spPr>
            <a:xfrm>
              <a:off x="506750" y="4259350"/>
              <a:ext cx="67625" cy="140575"/>
            </a:xfrm>
            <a:custGeom>
              <a:avLst/>
              <a:gdLst/>
              <a:ahLst/>
              <a:cxnLst/>
              <a:rect l="l" t="t" r="r" b="b"/>
              <a:pathLst>
                <a:path w="2705" h="5623" extrusionOk="0">
                  <a:moveTo>
                    <a:pt x="1815" y="1"/>
                  </a:moveTo>
                  <a:cubicBezTo>
                    <a:pt x="819" y="1"/>
                    <a:pt x="0" y="819"/>
                    <a:pt x="0" y="1851"/>
                  </a:cubicBezTo>
                  <a:lnTo>
                    <a:pt x="0" y="5622"/>
                  </a:lnTo>
                  <a:lnTo>
                    <a:pt x="2029" y="5622"/>
                  </a:lnTo>
                  <a:lnTo>
                    <a:pt x="2029" y="1851"/>
                  </a:lnTo>
                  <a:cubicBezTo>
                    <a:pt x="2029" y="1175"/>
                    <a:pt x="2278" y="534"/>
                    <a:pt x="27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77"/>
            <p:cNvSpPr/>
            <p:nvPr/>
          </p:nvSpPr>
          <p:spPr>
            <a:xfrm>
              <a:off x="284375" y="4101025"/>
              <a:ext cx="80975" cy="79175"/>
            </a:xfrm>
            <a:custGeom>
              <a:avLst/>
              <a:gdLst/>
              <a:ahLst/>
              <a:cxnLst/>
              <a:rect l="l" t="t" r="r" b="b"/>
              <a:pathLst>
                <a:path w="3239" h="3167" extrusionOk="0">
                  <a:moveTo>
                    <a:pt x="3238" y="0"/>
                  </a:moveTo>
                  <a:cubicBezTo>
                    <a:pt x="1922" y="783"/>
                    <a:pt x="819" y="1850"/>
                    <a:pt x="0" y="3167"/>
                  </a:cubicBezTo>
                  <a:lnTo>
                    <a:pt x="3238" y="3167"/>
                  </a:lnTo>
                  <a:lnTo>
                    <a:pt x="32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77"/>
            <p:cNvSpPr/>
            <p:nvPr/>
          </p:nvSpPr>
          <p:spPr>
            <a:xfrm>
              <a:off x="391100" y="4071775"/>
              <a:ext cx="167275" cy="108425"/>
            </a:xfrm>
            <a:custGeom>
              <a:avLst/>
              <a:gdLst/>
              <a:ahLst/>
              <a:cxnLst/>
              <a:rect l="l" t="t" r="r" b="b"/>
              <a:pathLst>
                <a:path w="6691" h="4337" extrusionOk="0">
                  <a:moveTo>
                    <a:pt x="3380" y="0"/>
                  </a:moveTo>
                  <a:cubicBezTo>
                    <a:pt x="2230" y="0"/>
                    <a:pt x="1079" y="223"/>
                    <a:pt x="1" y="672"/>
                  </a:cubicBezTo>
                  <a:cubicBezTo>
                    <a:pt x="36" y="708"/>
                    <a:pt x="36" y="743"/>
                    <a:pt x="1" y="779"/>
                  </a:cubicBezTo>
                  <a:lnTo>
                    <a:pt x="36" y="4337"/>
                  </a:lnTo>
                  <a:lnTo>
                    <a:pt x="6690" y="4337"/>
                  </a:lnTo>
                  <a:lnTo>
                    <a:pt x="6690" y="637"/>
                  </a:lnTo>
                  <a:cubicBezTo>
                    <a:pt x="5634" y="214"/>
                    <a:pt x="4507" y="0"/>
                    <a:pt x="3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77"/>
            <p:cNvSpPr/>
            <p:nvPr/>
          </p:nvSpPr>
          <p:spPr>
            <a:xfrm>
              <a:off x="585025" y="4259350"/>
              <a:ext cx="90750" cy="140575"/>
            </a:xfrm>
            <a:custGeom>
              <a:avLst/>
              <a:gdLst/>
              <a:ahLst/>
              <a:cxnLst/>
              <a:rect l="l" t="t" r="r" b="b"/>
              <a:pathLst>
                <a:path w="3630" h="5623" extrusionOk="0">
                  <a:moveTo>
                    <a:pt x="1815" y="1"/>
                  </a:moveTo>
                  <a:cubicBezTo>
                    <a:pt x="783" y="1"/>
                    <a:pt x="1" y="819"/>
                    <a:pt x="1" y="1851"/>
                  </a:cubicBezTo>
                  <a:lnTo>
                    <a:pt x="1" y="5622"/>
                  </a:lnTo>
                  <a:lnTo>
                    <a:pt x="3630" y="5622"/>
                  </a:lnTo>
                  <a:lnTo>
                    <a:pt x="3630" y="1851"/>
                  </a:lnTo>
                  <a:cubicBezTo>
                    <a:pt x="3630" y="819"/>
                    <a:pt x="2811" y="1"/>
                    <a:pt x="18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" name="Google Shape;736;p77"/>
          <p:cNvSpPr txBox="1">
            <a:spLocks noGrp="1"/>
          </p:cNvSpPr>
          <p:nvPr>
            <p:ph type="title" idx="4294967295"/>
          </p:nvPr>
        </p:nvSpPr>
        <p:spPr>
          <a:xfrm>
            <a:off x="715100" y="2170650"/>
            <a:ext cx="4948800" cy="4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FAVORITE DESTINATIONS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737" name="Google Shape;737;p77"/>
          <p:cNvSpPr txBox="1">
            <a:spLocks noGrp="1"/>
          </p:cNvSpPr>
          <p:nvPr>
            <p:ph type="title" idx="4294967295"/>
          </p:nvPr>
        </p:nvSpPr>
        <p:spPr>
          <a:xfrm>
            <a:off x="6469325" y="2177250"/>
            <a:ext cx="196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TRAVELERS</a:t>
            </a:r>
            <a:endParaRPr sz="2500">
              <a:solidFill>
                <a:schemeClr val="dk1"/>
              </a:solidFill>
            </a:endParaRPr>
          </a:p>
        </p:txBody>
      </p:sp>
      <p:sp>
        <p:nvSpPr>
          <p:cNvPr id="738" name="Google Shape;738;p77"/>
          <p:cNvSpPr txBox="1">
            <a:spLocks noGrp="1"/>
          </p:cNvSpPr>
          <p:nvPr>
            <p:ph type="subTitle" idx="4294967295"/>
          </p:nvPr>
        </p:nvSpPr>
        <p:spPr>
          <a:xfrm>
            <a:off x="6274676" y="4086779"/>
            <a:ext cx="2156100" cy="4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60% of women and 40% of men are going to travel soon</a:t>
            </a:r>
            <a:endParaRPr sz="1200"/>
          </a:p>
        </p:txBody>
      </p:sp>
      <p:sp>
        <p:nvSpPr>
          <p:cNvPr id="739" name="Google Shape;739;p77"/>
          <p:cNvSpPr/>
          <p:nvPr/>
        </p:nvSpPr>
        <p:spPr>
          <a:xfrm rot="-3527416">
            <a:off x="7337577" y="-697589"/>
            <a:ext cx="643286" cy="3605640"/>
          </a:xfrm>
          <a:custGeom>
            <a:avLst/>
            <a:gdLst/>
            <a:ahLst/>
            <a:cxnLst/>
            <a:rect l="l" t="t" r="r" b="b"/>
            <a:pathLst>
              <a:path w="8072" h="101882" extrusionOk="0">
                <a:moveTo>
                  <a:pt x="8072" y="0"/>
                </a:moveTo>
                <a:cubicBezTo>
                  <a:pt x="2098" y="7467"/>
                  <a:pt x="-1210" y="18240"/>
                  <a:pt x="452" y="27657"/>
                </a:cubicBezTo>
                <a:cubicBezTo>
                  <a:pt x="2300" y="38129"/>
                  <a:pt x="7790" y="48069"/>
                  <a:pt x="7790" y="58702"/>
                </a:cubicBezTo>
                <a:cubicBezTo>
                  <a:pt x="7790" y="67116"/>
                  <a:pt x="6587" y="75803"/>
                  <a:pt x="3274" y="83537"/>
                </a:cubicBezTo>
                <a:cubicBezTo>
                  <a:pt x="866" y="89158"/>
                  <a:pt x="-1046" y="97554"/>
                  <a:pt x="3274" y="101882"/>
                </a:cubicBezTo>
              </a:path>
            </a:pathLst>
          </a:custGeom>
          <a:noFill/>
          <a:ln w="3810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IN"/>
          </a:p>
        </p:txBody>
      </p:sp>
      <p:sp>
        <p:nvSpPr>
          <p:cNvPr id="740" name="Google Shape;740;p77" descr="Timeline background shape"/>
          <p:cNvSpPr/>
          <p:nvPr/>
        </p:nvSpPr>
        <p:spPr>
          <a:xfrm>
            <a:off x="1377907" y="2982352"/>
            <a:ext cx="1473600" cy="238500"/>
          </a:xfrm>
          <a:prstGeom prst="homePlate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77"/>
          <p:cNvSpPr/>
          <p:nvPr/>
        </p:nvSpPr>
        <p:spPr>
          <a:xfrm>
            <a:off x="1375146" y="2982352"/>
            <a:ext cx="1166700" cy="238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77" descr="Timeline background shape"/>
          <p:cNvSpPr/>
          <p:nvPr/>
        </p:nvSpPr>
        <p:spPr>
          <a:xfrm>
            <a:off x="1393450" y="3509728"/>
            <a:ext cx="1473600" cy="238500"/>
          </a:xfrm>
          <a:prstGeom prst="homePlate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77"/>
          <p:cNvSpPr/>
          <p:nvPr/>
        </p:nvSpPr>
        <p:spPr>
          <a:xfrm>
            <a:off x="1377901" y="3509727"/>
            <a:ext cx="639300" cy="238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77" descr="Timeline background shape"/>
          <p:cNvSpPr/>
          <p:nvPr/>
        </p:nvSpPr>
        <p:spPr>
          <a:xfrm>
            <a:off x="1377907" y="4030504"/>
            <a:ext cx="1473600" cy="238500"/>
          </a:xfrm>
          <a:prstGeom prst="homePlate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77"/>
          <p:cNvSpPr/>
          <p:nvPr/>
        </p:nvSpPr>
        <p:spPr>
          <a:xfrm>
            <a:off x="1377907" y="4030527"/>
            <a:ext cx="236700" cy="238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77" descr="Timeline background shape"/>
          <p:cNvSpPr/>
          <p:nvPr/>
        </p:nvSpPr>
        <p:spPr>
          <a:xfrm>
            <a:off x="3982638" y="2982351"/>
            <a:ext cx="1472100" cy="238500"/>
          </a:xfrm>
          <a:prstGeom prst="homePlate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77"/>
          <p:cNvSpPr/>
          <p:nvPr/>
        </p:nvSpPr>
        <p:spPr>
          <a:xfrm>
            <a:off x="3982635" y="2982227"/>
            <a:ext cx="720600" cy="238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77" descr="Timeline background shape"/>
          <p:cNvSpPr/>
          <p:nvPr/>
        </p:nvSpPr>
        <p:spPr>
          <a:xfrm>
            <a:off x="3981126" y="3509726"/>
            <a:ext cx="1472100" cy="238500"/>
          </a:xfrm>
          <a:prstGeom prst="homePlate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77"/>
          <p:cNvSpPr/>
          <p:nvPr/>
        </p:nvSpPr>
        <p:spPr>
          <a:xfrm>
            <a:off x="3981150" y="3509752"/>
            <a:ext cx="842100" cy="238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77" descr="Timeline background shape"/>
          <p:cNvSpPr/>
          <p:nvPr/>
        </p:nvSpPr>
        <p:spPr>
          <a:xfrm>
            <a:off x="3981126" y="4027252"/>
            <a:ext cx="1472100" cy="238500"/>
          </a:xfrm>
          <a:prstGeom prst="homePlate">
            <a:avLst>
              <a:gd name="adj" fmla="val 50000"/>
            </a:avLst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77"/>
          <p:cNvSpPr/>
          <p:nvPr/>
        </p:nvSpPr>
        <p:spPr>
          <a:xfrm>
            <a:off x="3981149" y="4027250"/>
            <a:ext cx="1166700" cy="238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" name="Google Shape;752;p77"/>
          <p:cNvGrpSpPr/>
          <p:nvPr/>
        </p:nvGrpSpPr>
        <p:grpSpPr>
          <a:xfrm>
            <a:off x="6387600" y="2963925"/>
            <a:ext cx="2043148" cy="397740"/>
            <a:chOff x="6387600" y="3040125"/>
            <a:chExt cx="2043148" cy="397740"/>
          </a:xfrm>
        </p:grpSpPr>
        <p:sp>
          <p:nvSpPr>
            <p:cNvPr id="753" name="Google Shape;753;p77"/>
            <p:cNvSpPr/>
            <p:nvPr/>
          </p:nvSpPr>
          <p:spPr>
            <a:xfrm>
              <a:off x="6387600" y="3040125"/>
              <a:ext cx="345704" cy="397740"/>
            </a:xfrm>
            <a:custGeom>
              <a:avLst/>
              <a:gdLst/>
              <a:ahLst/>
              <a:cxnLst/>
              <a:rect l="l" t="t" r="r" b="b"/>
              <a:pathLst>
                <a:path w="23097" h="26578" extrusionOk="0">
                  <a:moveTo>
                    <a:pt x="1" y="0"/>
                  </a:moveTo>
                  <a:lnTo>
                    <a:pt x="1" y="896"/>
                  </a:lnTo>
                  <a:lnTo>
                    <a:pt x="80" y="896"/>
                  </a:lnTo>
                  <a:cubicBezTo>
                    <a:pt x="538" y="896"/>
                    <a:pt x="916" y="1254"/>
                    <a:pt x="916" y="1731"/>
                  </a:cubicBezTo>
                  <a:cubicBezTo>
                    <a:pt x="916" y="2189"/>
                    <a:pt x="538" y="2567"/>
                    <a:pt x="80" y="2567"/>
                  </a:cubicBezTo>
                  <a:cubicBezTo>
                    <a:pt x="61" y="2567"/>
                    <a:pt x="21" y="2567"/>
                    <a:pt x="1" y="2547"/>
                  </a:cubicBezTo>
                  <a:lnTo>
                    <a:pt x="1" y="3203"/>
                  </a:lnTo>
                  <a:lnTo>
                    <a:pt x="80" y="3203"/>
                  </a:lnTo>
                  <a:cubicBezTo>
                    <a:pt x="538" y="3203"/>
                    <a:pt x="916" y="3581"/>
                    <a:pt x="916" y="4039"/>
                  </a:cubicBezTo>
                  <a:cubicBezTo>
                    <a:pt x="916" y="4496"/>
                    <a:pt x="538" y="4874"/>
                    <a:pt x="80" y="4874"/>
                  </a:cubicBezTo>
                  <a:lnTo>
                    <a:pt x="1" y="4874"/>
                  </a:lnTo>
                  <a:lnTo>
                    <a:pt x="1" y="5531"/>
                  </a:lnTo>
                  <a:cubicBezTo>
                    <a:pt x="21" y="5511"/>
                    <a:pt x="61" y="5511"/>
                    <a:pt x="80" y="5511"/>
                  </a:cubicBezTo>
                  <a:cubicBezTo>
                    <a:pt x="538" y="5511"/>
                    <a:pt x="916" y="5889"/>
                    <a:pt x="916" y="6346"/>
                  </a:cubicBezTo>
                  <a:cubicBezTo>
                    <a:pt x="916" y="6824"/>
                    <a:pt x="538" y="7182"/>
                    <a:pt x="80" y="7182"/>
                  </a:cubicBezTo>
                  <a:lnTo>
                    <a:pt x="1" y="7182"/>
                  </a:lnTo>
                  <a:lnTo>
                    <a:pt x="1" y="7838"/>
                  </a:lnTo>
                  <a:lnTo>
                    <a:pt x="80" y="7838"/>
                  </a:lnTo>
                  <a:cubicBezTo>
                    <a:pt x="538" y="7838"/>
                    <a:pt x="916" y="8196"/>
                    <a:pt x="916" y="8674"/>
                  </a:cubicBezTo>
                  <a:cubicBezTo>
                    <a:pt x="916" y="9131"/>
                    <a:pt x="538" y="9509"/>
                    <a:pt x="80" y="9509"/>
                  </a:cubicBezTo>
                  <a:cubicBezTo>
                    <a:pt x="61" y="9509"/>
                    <a:pt x="21" y="9489"/>
                    <a:pt x="1" y="9489"/>
                  </a:cubicBezTo>
                  <a:lnTo>
                    <a:pt x="1" y="10146"/>
                  </a:lnTo>
                  <a:lnTo>
                    <a:pt x="80" y="10146"/>
                  </a:lnTo>
                  <a:cubicBezTo>
                    <a:pt x="538" y="10146"/>
                    <a:pt x="916" y="10524"/>
                    <a:pt x="916" y="10981"/>
                  </a:cubicBezTo>
                  <a:cubicBezTo>
                    <a:pt x="916" y="11439"/>
                    <a:pt x="538" y="11817"/>
                    <a:pt x="80" y="11817"/>
                  </a:cubicBezTo>
                  <a:lnTo>
                    <a:pt x="1" y="11817"/>
                  </a:lnTo>
                  <a:lnTo>
                    <a:pt x="1" y="12453"/>
                  </a:lnTo>
                  <a:lnTo>
                    <a:pt x="80" y="12453"/>
                  </a:lnTo>
                  <a:cubicBezTo>
                    <a:pt x="538" y="12453"/>
                    <a:pt x="916" y="12831"/>
                    <a:pt x="916" y="13289"/>
                  </a:cubicBezTo>
                  <a:cubicBezTo>
                    <a:pt x="916" y="13746"/>
                    <a:pt x="538" y="14124"/>
                    <a:pt x="80" y="14124"/>
                  </a:cubicBezTo>
                  <a:lnTo>
                    <a:pt x="1" y="14124"/>
                  </a:lnTo>
                  <a:lnTo>
                    <a:pt x="1" y="14781"/>
                  </a:lnTo>
                  <a:cubicBezTo>
                    <a:pt x="21" y="14761"/>
                    <a:pt x="61" y="14761"/>
                    <a:pt x="80" y="14761"/>
                  </a:cubicBezTo>
                  <a:cubicBezTo>
                    <a:pt x="538" y="14761"/>
                    <a:pt x="916" y="15139"/>
                    <a:pt x="916" y="15596"/>
                  </a:cubicBezTo>
                  <a:cubicBezTo>
                    <a:pt x="916" y="16074"/>
                    <a:pt x="538" y="16432"/>
                    <a:pt x="80" y="16432"/>
                  </a:cubicBezTo>
                  <a:lnTo>
                    <a:pt x="1" y="16432"/>
                  </a:lnTo>
                  <a:lnTo>
                    <a:pt x="1" y="17088"/>
                  </a:lnTo>
                  <a:lnTo>
                    <a:pt x="80" y="17088"/>
                  </a:lnTo>
                  <a:cubicBezTo>
                    <a:pt x="538" y="17088"/>
                    <a:pt x="916" y="17446"/>
                    <a:pt x="916" y="17924"/>
                  </a:cubicBezTo>
                  <a:cubicBezTo>
                    <a:pt x="916" y="18381"/>
                    <a:pt x="538" y="18759"/>
                    <a:pt x="80" y="18759"/>
                  </a:cubicBezTo>
                  <a:cubicBezTo>
                    <a:pt x="61" y="18759"/>
                    <a:pt x="21" y="18739"/>
                    <a:pt x="1" y="18739"/>
                  </a:cubicBezTo>
                  <a:lnTo>
                    <a:pt x="1" y="19396"/>
                  </a:lnTo>
                  <a:lnTo>
                    <a:pt x="80" y="19396"/>
                  </a:lnTo>
                  <a:cubicBezTo>
                    <a:pt x="538" y="19396"/>
                    <a:pt x="916" y="19774"/>
                    <a:pt x="916" y="20231"/>
                  </a:cubicBezTo>
                  <a:cubicBezTo>
                    <a:pt x="916" y="20689"/>
                    <a:pt x="538" y="21067"/>
                    <a:pt x="80" y="21067"/>
                  </a:cubicBezTo>
                  <a:lnTo>
                    <a:pt x="1" y="21067"/>
                  </a:lnTo>
                  <a:lnTo>
                    <a:pt x="1" y="21703"/>
                  </a:lnTo>
                  <a:lnTo>
                    <a:pt x="80" y="21703"/>
                  </a:lnTo>
                  <a:cubicBezTo>
                    <a:pt x="538" y="21703"/>
                    <a:pt x="916" y="22081"/>
                    <a:pt x="916" y="22539"/>
                  </a:cubicBezTo>
                  <a:cubicBezTo>
                    <a:pt x="916" y="22996"/>
                    <a:pt x="538" y="23374"/>
                    <a:pt x="80" y="23374"/>
                  </a:cubicBezTo>
                  <a:lnTo>
                    <a:pt x="1" y="23374"/>
                  </a:lnTo>
                  <a:lnTo>
                    <a:pt x="1" y="24031"/>
                  </a:lnTo>
                  <a:cubicBezTo>
                    <a:pt x="21" y="24011"/>
                    <a:pt x="61" y="24011"/>
                    <a:pt x="80" y="24011"/>
                  </a:cubicBezTo>
                  <a:cubicBezTo>
                    <a:pt x="538" y="24011"/>
                    <a:pt x="916" y="24389"/>
                    <a:pt x="916" y="24847"/>
                  </a:cubicBezTo>
                  <a:cubicBezTo>
                    <a:pt x="916" y="25324"/>
                    <a:pt x="538" y="25682"/>
                    <a:pt x="80" y="25682"/>
                  </a:cubicBezTo>
                  <a:lnTo>
                    <a:pt x="1" y="25682"/>
                  </a:lnTo>
                  <a:lnTo>
                    <a:pt x="1" y="26577"/>
                  </a:lnTo>
                  <a:lnTo>
                    <a:pt x="1493" y="26577"/>
                  </a:lnTo>
                  <a:cubicBezTo>
                    <a:pt x="1493" y="26120"/>
                    <a:pt x="1871" y="25742"/>
                    <a:pt x="2328" y="25742"/>
                  </a:cubicBezTo>
                  <a:cubicBezTo>
                    <a:pt x="2786" y="25742"/>
                    <a:pt x="3164" y="26120"/>
                    <a:pt x="3164" y="26577"/>
                  </a:cubicBezTo>
                  <a:lnTo>
                    <a:pt x="3800" y="26577"/>
                  </a:lnTo>
                  <a:cubicBezTo>
                    <a:pt x="3800" y="26120"/>
                    <a:pt x="4178" y="25742"/>
                    <a:pt x="4636" y="25742"/>
                  </a:cubicBezTo>
                  <a:cubicBezTo>
                    <a:pt x="5113" y="25742"/>
                    <a:pt x="5471" y="26120"/>
                    <a:pt x="5471" y="26577"/>
                  </a:cubicBezTo>
                  <a:lnTo>
                    <a:pt x="6128" y="26577"/>
                  </a:lnTo>
                  <a:cubicBezTo>
                    <a:pt x="6128" y="26120"/>
                    <a:pt x="6486" y="25742"/>
                    <a:pt x="6963" y="25742"/>
                  </a:cubicBezTo>
                  <a:cubicBezTo>
                    <a:pt x="7421" y="25742"/>
                    <a:pt x="7799" y="26120"/>
                    <a:pt x="7799" y="26577"/>
                  </a:cubicBezTo>
                  <a:lnTo>
                    <a:pt x="8435" y="26577"/>
                  </a:lnTo>
                  <a:cubicBezTo>
                    <a:pt x="8435" y="26120"/>
                    <a:pt x="8813" y="25742"/>
                    <a:pt x="9271" y="25742"/>
                  </a:cubicBezTo>
                  <a:cubicBezTo>
                    <a:pt x="9728" y="25742"/>
                    <a:pt x="10106" y="26120"/>
                    <a:pt x="10106" y="26577"/>
                  </a:cubicBezTo>
                  <a:lnTo>
                    <a:pt x="10743" y="26577"/>
                  </a:lnTo>
                  <a:cubicBezTo>
                    <a:pt x="10743" y="26120"/>
                    <a:pt x="11121" y="25742"/>
                    <a:pt x="11598" y="25742"/>
                  </a:cubicBezTo>
                  <a:cubicBezTo>
                    <a:pt x="12056" y="25742"/>
                    <a:pt x="12434" y="26120"/>
                    <a:pt x="12434" y="26577"/>
                  </a:cubicBezTo>
                  <a:lnTo>
                    <a:pt x="13070" y="26577"/>
                  </a:lnTo>
                  <a:cubicBezTo>
                    <a:pt x="13070" y="26120"/>
                    <a:pt x="13448" y="25742"/>
                    <a:pt x="13906" y="25742"/>
                  </a:cubicBezTo>
                  <a:cubicBezTo>
                    <a:pt x="14363" y="25742"/>
                    <a:pt x="14741" y="26120"/>
                    <a:pt x="14741" y="26577"/>
                  </a:cubicBezTo>
                  <a:lnTo>
                    <a:pt x="15378" y="26577"/>
                  </a:lnTo>
                  <a:cubicBezTo>
                    <a:pt x="15378" y="26120"/>
                    <a:pt x="15756" y="25742"/>
                    <a:pt x="16213" y="25742"/>
                  </a:cubicBezTo>
                  <a:cubicBezTo>
                    <a:pt x="16691" y="25742"/>
                    <a:pt x="17049" y="26120"/>
                    <a:pt x="17049" y="26577"/>
                  </a:cubicBezTo>
                  <a:lnTo>
                    <a:pt x="17705" y="26577"/>
                  </a:lnTo>
                  <a:cubicBezTo>
                    <a:pt x="17705" y="26120"/>
                    <a:pt x="18063" y="25742"/>
                    <a:pt x="18541" y="25742"/>
                  </a:cubicBezTo>
                  <a:cubicBezTo>
                    <a:pt x="18998" y="25742"/>
                    <a:pt x="19376" y="26120"/>
                    <a:pt x="19376" y="26577"/>
                  </a:cubicBezTo>
                  <a:lnTo>
                    <a:pt x="20013" y="26577"/>
                  </a:lnTo>
                  <a:cubicBezTo>
                    <a:pt x="20013" y="26120"/>
                    <a:pt x="20391" y="25742"/>
                    <a:pt x="20848" y="25742"/>
                  </a:cubicBezTo>
                  <a:cubicBezTo>
                    <a:pt x="21306" y="25742"/>
                    <a:pt x="21684" y="26120"/>
                    <a:pt x="21684" y="26577"/>
                  </a:cubicBezTo>
                  <a:lnTo>
                    <a:pt x="23096" y="26577"/>
                  </a:lnTo>
                  <a:lnTo>
                    <a:pt x="23096" y="25682"/>
                  </a:lnTo>
                  <a:cubicBezTo>
                    <a:pt x="22639" y="25682"/>
                    <a:pt x="22261" y="25304"/>
                    <a:pt x="22261" y="24847"/>
                  </a:cubicBezTo>
                  <a:cubicBezTo>
                    <a:pt x="22261" y="24389"/>
                    <a:pt x="22639" y="24011"/>
                    <a:pt x="23096" y="24011"/>
                  </a:cubicBezTo>
                  <a:lnTo>
                    <a:pt x="23096" y="23374"/>
                  </a:lnTo>
                  <a:cubicBezTo>
                    <a:pt x="22639" y="23374"/>
                    <a:pt x="22261" y="22996"/>
                    <a:pt x="22261" y="22539"/>
                  </a:cubicBezTo>
                  <a:cubicBezTo>
                    <a:pt x="22261" y="22081"/>
                    <a:pt x="22639" y="21703"/>
                    <a:pt x="23096" y="21703"/>
                  </a:cubicBezTo>
                  <a:lnTo>
                    <a:pt x="23096" y="21047"/>
                  </a:lnTo>
                  <a:cubicBezTo>
                    <a:pt x="22639" y="21047"/>
                    <a:pt x="22261" y="20689"/>
                    <a:pt x="22261" y="20211"/>
                  </a:cubicBezTo>
                  <a:cubicBezTo>
                    <a:pt x="22261" y="19754"/>
                    <a:pt x="22639" y="19376"/>
                    <a:pt x="23096" y="19376"/>
                  </a:cubicBezTo>
                  <a:lnTo>
                    <a:pt x="23096" y="18739"/>
                  </a:lnTo>
                  <a:cubicBezTo>
                    <a:pt x="22639" y="18739"/>
                    <a:pt x="22261" y="18361"/>
                    <a:pt x="22261" y="17904"/>
                  </a:cubicBezTo>
                  <a:cubicBezTo>
                    <a:pt x="22261" y="17446"/>
                    <a:pt x="22639" y="17068"/>
                    <a:pt x="23096" y="17068"/>
                  </a:cubicBezTo>
                  <a:lnTo>
                    <a:pt x="23096" y="16432"/>
                  </a:lnTo>
                  <a:cubicBezTo>
                    <a:pt x="22639" y="16432"/>
                    <a:pt x="22261" y="16054"/>
                    <a:pt x="22261" y="15596"/>
                  </a:cubicBezTo>
                  <a:cubicBezTo>
                    <a:pt x="22261" y="15119"/>
                    <a:pt x="22639" y="14761"/>
                    <a:pt x="23096" y="14761"/>
                  </a:cubicBezTo>
                  <a:lnTo>
                    <a:pt x="23096" y="14104"/>
                  </a:lnTo>
                  <a:cubicBezTo>
                    <a:pt x="22639" y="14104"/>
                    <a:pt x="22261" y="13746"/>
                    <a:pt x="22261" y="13269"/>
                  </a:cubicBezTo>
                  <a:cubicBezTo>
                    <a:pt x="22261" y="12811"/>
                    <a:pt x="22639" y="12433"/>
                    <a:pt x="23096" y="12433"/>
                  </a:cubicBezTo>
                  <a:lnTo>
                    <a:pt x="23096" y="11797"/>
                  </a:lnTo>
                  <a:cubicBezTo>
                    <a:pt x="22639" y="11797"/>
                    <a:pt x="22261" y="11419"/>
                    <a:pt x="22261" y="10961"/>
                  </a:cubicBezTo>
                  <a:cubicBezTo>
                    <a:pt x="22261" y="10504"/>
                    <a:pt x="22639" y="10126"/>
                    <a:pt x="23096" y="10126"/>
                  </a:cubicBezTo>
                  <a:lnTo>
                    <a:pt x="23096" y="9489"/>
                  </a:lnTo>
                  <a:cubicBezTo>
                    <a:pt x="22639" y="9489"/>
                    <a:pt x="22261" y="9111"/>
                    <a:pt x="22261" y="8654"/>
                  </a:cubicBezTo>
                  <a:cubicBezTo>
                    <a:pt x="22261" y="8176"/>
                    <a:pt x="22639" y="7818"/>
                    <a:pt x="23096" y="7818"/>
                  </a:cubicBezTo>
                  <a:lnTo>
                    <a:pt x="23096" y="7162"/>
                  </a:lnTo>
                  <a:cubicBezTo>
                    <a:pt x="22639" y="7162"/>
                    <a:pt x="22261" y="6784"/>
                    <a:pt x="22261" y="6326"/>
                  </a:cubicBezTo>
                  <a:cubicBezTo>
                    <a:pt x="22261" y="5869"/>
                    <a:pt x="22639" y="5491"/>
                    <a:pt x="23096" y="5491"/>
                  </a:cubicBezTo>
                  <a:lnTo>
                    <a:pt x="23096" y="4854"/>
                  </a:lnTo>
                  <a:cubicBezTo>
                    <a:pt x="23085" y="4855"/>
                    <a:pt x="23073" y="4855"/>
                    <a:pt x="23062" y="4855"/>
                  </a:cubicBezTo>
                  <a:cubicBezTo>
                    <a:pt x="22620" y="4855"/>
                    <a:pt x="22261" y="4485"/>
                    <a:pt x="22261" y="4039"/>
                  </a:cubicBezTo>
                  <a:cubicBezTo>
                    <a:pt x="22261" y="3581"/>
                    <a:pt x="22639" y="3203"/>
                    <a:pt x="23096" y="3203"/>
                  </a:cubicBezTo>
                  <a:lnTo>
                    <a:pt x="23096" y="2567"/>
                  </a:lnTo>
                  <a:cubicBezTo>
                    <a:pt x="22639" y="2567"/>
                    <a:pt x="22261" y="2189"/>
                    <a:pt x="22261" y="1731"/>
                  </a:cubicBezTo>
                  <a:cubicBezTo>
                    <a:pt x="22261" y="1274"/>
                    <a:pt x="22639" y="896"/>
                    <a:pt x="23096" y="896"/>
                  </a:cubicBezTo>
                  <a:lnTo>
                    <a:pt x="23096" y="0"/>
                  </a:lnTo>
                  <a:lnTo>
                    <a:pt x="21684" y="0"/>
                  </a:lnTo>
                  <a:cubicBezTo>
                    <a:pt x="21684" y="458"/>
                    <a:pt x="21306" y="836"/>
                    <a:pt x="20848" y="836"/>
                  </a:cubicBezTo>
                  <a:cubicBezTo>
                    <a:pt x="20391" y="836"/>
                    <a:pt x="20013" y="458"/>
                    <a:pt x="20013" y="0"/>
                  </a:cubicBezTo>
                  <a:lnTo>
                    <a:pt x="19376" y="0"/>
                  </a:lnTo>
                  <a:cubicBezTo>
                    <a:pt x="19376" y="458"/>
                    <a:pt x="18998" y="836"/>
                    <a:pt x="18541" y="836"/>
                  </a:cubicBezTo>
                  <a:cubicBezTo>
                    <a:pt x="18063" y="836"/>
                    <a:pt x="17705" y="458"/>
                    <a:pt x="17705" y="0"/>
                  </a:cubicBezTo>
                  <a:lnTo>
                    <a:pt x="17049" y="0"/>
                  </a:lnTo>
                  <a:cubicBezTo>
                    <a:pt x="17049" y="458"/>
                    <a:pt x="16691" y="836"/>
                    <a:pt x="16213" y="836"/>
                  </a:cubicBezTo>
                  <a:cubicBezTo>
                    <a:pt x="15756" y="836"/>
                    <a:pt x="15378" y="458"/>
                    <a:pt x="15378" y="0"/>
                  </a:cubicBezTo>
                  <a:lnTo>
                    <a:pt x="14741" y="0"/>
                  </a:lnTo>
                  <a:cubicBezTo>
                    <a:pt x="14741" y="458"/>
                    <a:pt x="14363" y="836"/>
                    <a:pt x="13906" y="836"/>
                  </a:cubicBezTo>
                  <a:cubicBezTo>
                    <a:pt x="13448" y="836"/>
                    <a:pt x="13070" y="458"/>
                    <a:pt x="13070" y="0"/>
                  </a:cubicBezTo>
                  <a:lnTo>
                    <a:pt x="12434" y="0"/>
                  </a:lnTo>
                  <a:cubicBezTo>
                    <a:pt x="12434" y="458"/>
                    <a:pt x="12056" y="836"/>
                    <a:pt x="11598" y="836"/>
                  </a:cubicBezTo>
                  <a:cubicBezTo>
                    <a:pt x="11121" y="836"/>
                    <a:pt x="10743" y="458"/>
                    <a:pt x="10743" y="0"/>
                  </a:cubicBezTo>
                  <a:lnTo>
                    <a:pt x="10106" y="0"/>
                  </a:lnTo>
                  <a:cubicBezTo>
                    <a:pt x="10106" y="458"/>
                    <a:pt x="9728" y="836"/>
                    <a:pt x="9271" y="836"/>
                  </a:cubicBezTo>
                  <a:cubicBezTo>
                    <a:pt x="8813" y="836"/>
                    <a:pt x="8435" y="458"/>
                    <a:pt x="8435" y="0"/>
                  </a:cubicBezTo>
                  <a:lnTo>
                    <a:pt x="7799" y="0"/>
                  </a:lnTo>
                  <a:cubicBezTo>
                    <a:pt x="7799" y="458"/>
                    <a:pt x="7421" y="836"/>
                    <a:pt x="6963" y="836"/>
                  </a:cubicBezTo>
                  <a:cubicBezTo>
                    <a:pt x="6486" y="836"/>
                    <a:pt x="6128" y="458"/>
                    <a:pt x="6128" y="0"/>
                  </a:cubicBezTo>
                  <a:lnTo>
                    <a:pt x="5471" y="0"/>
                  </a:lnTo>
                  <a:cubicBezTo>
                    <a:pt x="5471" y="458"/>
                    <a:pt x="5113" y="836"/>
                    <a:pt x="4636" y="836"/>
                  </a:cubicBezTo>
                  <a:cubicBezTo>
                    <a:pt x="4178" y="836"/>
                    <a:pt x="3800" y="458"/>
                    <a:pt x="3800" y="0"/>
                  </a:cubicBezTo>
                  <a:lnTo>
                    <a:pt x="3164" y="0"/>
                  </a:lnTo>
                  <a:cubicBezTo>
                    <a:pt x="3164" y="458"/>
                    <a:pt x="2786" y="836"/>
                    <a:pt x="2328" y="836"/>
                  </a:cubicBezTo>
                  <a:cubicBezTo>
                    <a:pt x="1871" y="836"/>
                    <a:pt x="1493" y="458"/>
                    <a:pt x="14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77"/>
            <p:cNvSpPr/>
            <p:nvPr/>
          </p:nvSpPr>
          <p:spPr>
            <a:xfrm>
              <a:off x="6811961" y="3040125"/>
              <a:ext cx="345704" cy="397740"/>
            </a:xfrm>
            <a:custGeom>
              <a:avLst/>
              <a:gdLst/>
              <a:ahLst/>
              <a:cxnLst/>
              <a:rect l="l" t="t" r="r" b="b"/>
              <a:pathLst>
                <a:path w="23097" h="26578" extrusionOk="0">
                  <a:moveTo>
                    <a:pt x="1" y="0"/>
                  </a:moveTo>
                  <a:lnTo>
                    <a:pt x="1" y="896"/>
                  </a:lnTo>
                  <a:lnTo>
                    <a:pt x="80" y="896"/>
                  </a:lnTo>
                  <a:cubicBezTo>
                    <a:pt x="538" y="896"/>
                    <a:pt x="916" y="1254"/>
                    <a:pt x="916" y="1731"/>
                  </a:cubicBezTo>
                  <a:cubicBezTo>
                    <a:pt x="916" y="2189"/>
                    <a:pt x="538" y="2567"/>
                    <a:pt x="80" y="2567"/>
                  </a:cubicBezTo>
                  <a:cubicBezTo>
                    <a:pt x="61" y="2567"/>
                    <a:pt x="21" y="2567"/>
                    <a:pt x="1" y="2547"/>
                  </a:cubicBezTo>
                  <a:lnTo>
                    <a:pt x="1" y="3203"/>
                  </a:lnTo>
                  <a:lnTo>
                    <a:pt x="80" y="3203"/>
                  </a:lnTo>
                  <a:cubicBezTo>
                    <a:pt x="538" y="3203"/>
                    <a:pt x="916" y="3581"/>
                    <a:pt x="916" y="4039"/>
                  </a:cubicBezTo>
                  <a:cubicBezTo>
                    <a:pt x="916" y="4496"/>
                    <a:pt x="538" y="4874"/>
                    <a:pt x="80" y="4874"/>
                  </a:cubicBezTo>
                  <a:lnTo>
                    <a:pt x="1" y="4874"/>
                  </a:lnTo>
                  <a:lnTo>
                    <a:pt x="1" y="5531"/>
                  </a:lnTo>
                  <a:cubicBezTo>
                    <a:pt x="21" y="5511"/>
                    <a:pt x="61" y="5511"/>
                    <a:pt x="80" y="5511"/>
                  </a:cubicBezTo>
                  <a:cubicBezTo>
                    <a:pt x="538" y="5511"/>
                    <a:pt x="916" y="5889"/>
                    <a:pt x="916" y="6346"/>
                  </a:cubicBezTo>
                  <a:cubicBezTo>
                    <a:pt x="916" y="6824"/>
                    <a:pt x="538" y="7182"/>
                    <a:pt x="80" y="7182"/>
                  </a:cubicBezTo>
                  <a:lnTo>
                    <a:pt x="1" y="7182"/>
                  </a:lnTo>
                  <a:lnTo>
                    <a:pt x="1" y="7838"/>
                  </a:lnTo>
                  <a:lnTo>
                    <a:pt x="80" y="7838"/>
                  </a:lnTo>
                  <a:cubicBezTo>
                    <a:pt x="538" y="7838"/>
                    <a:pt x="916" y="8196"/>
                    <a:pt x="916" y="8674"/>
                  </a:cubicBezTo>
                  <a:cubicBezTo>
                    <a:pt x="916" y="9131"/>
                    <a:pt x="538" y="9509"/>
                    <a:pt x="80" y="9509"/>
                  </a:cubicBezTo>
                  <a:cubicBezTo>
                    <a:pt x="61" y="9509"/>
                    <a:pt x="21" y="9489"/>
                    <a:pt x="1" y="9489"/>
                  </a:cubicBezTo>
                  <a:lnTo>
                    <a:pt x="1" y="10146"/>
                  </a:lnTo>
                  <a:lnTo>
                    <a:pt x="80" y="10146"/>
                  </a:lnTo>
                  <a:cubicBezTo>
                    <a:pt x="538" y="10146"/>
                    <a:pt x="916" y="10524"/>
                    <a:pt x="916" y="10981"/>
                  </a:cubicBezTo>
                  <a:cubicBezTo>
                    <a:pt x="916" y="11439"/>
                    <a:pt x="538" y="11817"/>
                    <a:pt x="80" y="11817"/>
                  </a:cubicBezTo>
                  <a:lnTo>
                    <a:pt x="1" y="11817"/>
                  </a:lnTo>
                  <a:lnTo>
                    <a:pt x="1" y="12453"/>
                  </a:lnTo>
                  <a:lnTo>
                    <a:pt x="80" y="12453"/>
                  </a:lnTo>
                  <a:cubicBezTo>
                    <a:pt x="538" y="12453"/>
                    <a:pt x="916" y="12831"/>
                    <a:pt x="916" y="13289"/>
                  </a:cubicBezTo>
                  <a:cubicBezTo>
                    <a:pt x="916" y="13746"/>
                    <a:pt x="538" y="14124"/>
                    <a:pt x="80" y="14124"/>
                  </a:cubicBezTo>
                  <a:lnTo>
                    <a:pt x="1" y="14124"/>
                  </a:lnTo>
                  <a:lnTo>
                    <a:pt x="1" y="14781"/>
                  </a:lnTo>
                  <a:cubicBezTo>
                    <a:pt x="21" y="14761"/>
                    <a:pt x="61" y="14761"/>
                    <a:pt x="80" y="14761"/>
                  </a:cubicBezTo>
                  <a:cubicBezTo>
                    <a:pt x="538" y="14761"/>
                    <a:pt x="916" y="15139"/>
                    <a:pt x="916" y="15596"/>
                  </a:cubicBezTo>
                  <a:cubicBezTo>
                    <a:pt x="916" y="16074"/>
                    <a:pt x="538" y="16432"/>
                    <a:pt x="80" y="16432"/>
                  </a:cubicBezTo>
                  <a:lnTo>
                    <a:pt x="1" y="16432"/>
                  </a:lnTo>
                  <a:lnTo>
                    <a:pt x="1" y="17088"/>
                  </a:lnTo>
                  <a:lnTo>
                    <a:pt x="80" y="17088"/>
                  </a:lnTo>
                  <a:cubicBezTo>
                    <a:pt x="538" y="17088"/>
                    <a:pt x="916" y="17446"/>
                    <a:pt x="916" y="17924"/>
                  </a:cubicBezTo>
                  <a:cubicBezTo>
                    <a:pt x="916" y="18381"/>
                    <a:pt x="538" y="18759"/>
                    <a:pt x="80" y="18759"/>
                  </a:cubicBezTo>
                  <a:cubicBezTo>
                    <a:pt x="61" y="18759"/>
                    <a:pt x="21" y="18739"/>
                    <a:pt x="1" y="18739"/>
                  </a:cubicBezTo>
                  <a:lnTo>
                    <a:pt x="1" y="19396"/>
                  </a:lnTo>
                  <a:lnTo>
                    <a:pt x="80" y="19396"/>
                  </a:lnTo>
                  <a:cubicBezTo>
                    <a:pt x="538" y="19396"/>
                    <a:pt x="916" y="19774"/>
                    <a:pt x="916" y="20231"/>
                  </a:cubicBezTo>
                  <a:cubicBezTo>
                    <a:pt x="916" y="20689"/>
                    <a:pt x="538" y="21067"/>
                    <a:pt x="80" y="21067"/>
                  </a:cubicBezTo>
                  <a:lnTo>
                    <a:pt x="1" y="21067"/>
                  </a:lnTo>
                  <a:lnTo>
                    <a:pt x="1" y="21703"/>
                  </a:lnTo>
                  <a:lnTo>
                    <a:pt x="80" y="21703"/>
                  </a:lnTo>
                  <a:cubicBezTo>
                    <a:pt x="538" y="21703"/>
                    <a:pt x="916" y="22081"/>
                    <a:pt x="916" y="22539"/>
                  </a:cubicBezTo>
                  <a:cubicBezTo>
                    <a:pt x="916" y="22996"/>
                    <a:pt x="538" y="23374"/>
                    <a:pt x="80" y="23374"/>
                  </a:cubicBezTo>
                  <a:lnTo>
                    <a:pt x="1" y="23374"/>
                  </a:lnTo>
                  <a:lnTo>
                    <a:pt x="1" y="24031"/>
                  </a:lnTo>
                  <a:cubicBezTo>
                    <a:pt x="21" y="24011"/>
                    <a:pt x="61" y="24011"/>
                    <a:pt x="80" y="24011"/>
                  </a:cubicBezTo>
                  <a:cubicBezTo>
                    <a:pt x="538" y="24011"/>
                    <a:pt x="916" y="24389"/>
                    <a:pt x="916" y="24847"/>
                  </a:cubicBezTo>
                  <a:cubicBezTo>
                    <a:pt x="916" y="25324"/>
                    <a:pt x="538" y="25682"/>
                    <a:pt x="80" y="25682"/>
                  </a:cubicBezTo>
                  <a:lnTo>
                    <a:pt x="1" y="25682"/>
                  </a:lnTo>
                  <a:lnTo>
                    <a:pt x="1" y="26577"/>
                  </a:lnTo>
                  <a:lnTo>
                    <a:pt x="1493" y="26577"/>
                  </a:lnTo>
                  <a:cubicBezTo>
                    <a:pt x="1493" y="26120"/>
                    <a:pt x="1871" y="25742"/>
                    <a:pt x="2328" y="25742"/>
                  </a:cubicBezTo>
                  <a:cubicBezTo>
                    <a:pt x="2786" y="25742"/>
                    <a:pt x="3164" y="26120"/>
                    <a:pt x="3164" y="26577"/>
                  </a:cubicBezTo>
                  <a:lnTo>
                    <a:pt x="3800" y="26577"/>
                  </a:lnTo>
                  <a:cubicBezTo>
                    <a:pt x="3800" y="26120"/>
                    <a:pt x="4178" y="25742"/>
                    <a:pt x="4636" y="25742"/>
                  </a:cubicBezTo>
                  <a:cubicBezTo>
                    <a:pt x="5113" y="25742"/>
                    <a:pt x="5471" y="26120"/>
                    <a:pt x="5471" y="26577"/>
                  </a:cubicBezTo>
                  <a:lnTo>
                    <a:pt x="6128" y="26577"/>
                  </a:lnTo>
                  <a:cubicBezTo>
                    <a:pt x="6128" y="26120"/>
                    <a:pt x="6486" y="25742"/>
                    <a:pt x="6963" y="25742"/>
                  </a:cubicBezTo>
                  <a:cubicBezTo>
                    <a:pt x="7421" y="25742"/>
                    <a:pt x="7799" y="26120"/>
                    <a:pt x="7799" y="26577"/>
                  </a:cubicBezTo>
                  <a:lnTo>
                    <a:pt x="8435" y="26577"/>
                  </a:lnTo>
                  <a:cubicBezTo>
                    <a:pt x="8435" y="26120"/>
                    <a:pt x="8813" y="25742"/>
                    <a:pt x="9271" y="25742"/>
                  </a:cubicBezTo>
                  <a:cubicBezTo>
                    <a:pt x="9728" y="25742"/>
                    <a:pt x="10106" y="26120"/>
                    <a:pt x="10106" y="26577"/>
                  </a:cubicBezTo>
                  <a:lnTo>
                    <a:pt x="10743" y="26577"/>
                  </a:lnTo>
                  <a:cubicBezTo>
                    <a:pt x="10743" y="26120"/>
                    <a:pt x="11121" y="25742"/>
                    <a:pt x="11598" y="25742"/>
                  </a:cubicBezTo>
                  <a:cubicBezTo>
                    <a:pt x="12056" y="25742"/>
                    <a:pt x="12434" y="26120"/>
                    <a:pt x="12434" y="26577"/>
                  </a:cubicBezTo>
                  <a:lnTo>
                    <a:pt x="13070" y="26577"/>
                  </a:lnTo>
                  <a:cubicBezTo>
                    <a:pt x="13070" y="26120"/>
                    <a:pt x="13448" y="25742"/>
                    <a:pt x="13906" y="25742"/>
                  </a:cubicBezTo>
                  <a:cubicBezTo>
                    <a:pt x="14363" y="25742"/>
                    <a:pt x="14741" y="26120"/>
                    <a:pt x="14741" y="26577"/>
                  </a:cubicBezTo>
                  <a:lnTo>
                    <a:pt x="15378" y="26577"/>
                  </a:lnTo>
                  <a:cubicBezTo>
                    <a:pt x="15378" y="26120"/>
                    <a:pt x="15756" y="25742"/>
                    <a:pt x="16213" y="25742"/>
                  </a:cubicBezTo>
                  <a:cubicBezTo>
                    <a:pt x="16691" y="25742"/>
                    <a:pt x="17049" y="26120"/>
                    <a:pt x="17049" y="26577"/>
                  </a:cubicBezTo>
                  <a:lnTo>
                    <a:pt x="17705" y="26577"/>
                  </a:lnTo>
                  <a:cubicBezTo>
                    <a:pt x="17705" y="26120"/>
                    <a:pt x="18063" y="25742"/>
                    <a:pt x="18541" y="25742"/>
                  </a:cubicBezTo>
                  <a:cubicBezTo>
                    <a:pt x="18998" y="25742"/>
                    <a:pt x="19376" y="26120"/>
                    <a:pt x="19376" y="26577"/>
                  </a:cubicBezTo>
                  <a:lnTo>
                    <a:pt x="20013" y="26577"/>
                  </a:lnTo>
                  <a:cubicBezTo>
                    <a:pt x="20013" y="26120"/>
                    <a:pt x="20391" y="25742"/>
                    <a:pt x="20848" y="25742"/>
                  </a:cubicBezTo>
                  <a:cubicBezTo>
                    <a:pt x="21306" y="25742"/>
                    <a:pt x="21684" y="26120"/>
                    <a:pt x="21684" y="26577"/>
                  </a:cubicBezTo>
                  <a:lnTo>
                    <a:pt x="23096" y="26577"/>
                  </a:lnTo>
                  <a:lnTo>
                    <a:pt x="23096" y="25682"/>
                  </a:lnTo>
                  <a:cubicBezTo>
                    <a:pt x="22639" y="25682"/>
                    <a:pt x="22261" y="25304"/>
                    <a:pt x="22261" y="24847"/>
                  </a:cubicBezTo>
                  <a:cubicBezTo>
                    <a:pt x="22261" y="24389"/>
                    <a:pt x="22639" y="24011"/>
                    <a:pt x="23096" y="24011"/>
                  </a:cubicBezTo>
                  <a:lnTo>
                    <a:pt x="23096" y="23374"/>
                  </a:lnTo>
                  <a:cubicBezTo>
                    <a:pt x="22639" y="23374"/>
                    <a:pt x="22261" y="22996"/>
                    <a:pt x="22261" y="22539"/>
                  </a:cubicBezTo>
                  <a:cubicBezTo>
                    <a:pt x="22261" y="22081"/>
                    <a:pt x="22639" y="21703"/>
                    <a:pt x="23096" y="21703"/>
                  </a:cubicBezTo>
                  <a:lnTo>
                    <a:pt x="23096" y="21047"/>
                  </a:lnTo>
                  <a:cubicBezTo>
                    <a:pt x="22639" y="21047"/>
                    <a:pt x="22261" y="20689"/>
                    <a:pt x="22261" y="20211"/>
                  </a:cubicBezTo>
                  <a:cubicBezTo>
                    <a:pt x="22261" y="19754"/>
                    <a:pt x="22639" y="19376"/>
                    <a:pt x="23096" y="19376"/>
                  </a:cubicBezTo>
                  <a:lnTo>
                    <a:pt x="23096" y="18739"/>
                  </a:lnTo>
                  <a:cubicBezTo>
                    <a:pt x="22639" y="18739"/>
                    <a:pt x="22261" y="18361"/>
                    <a:pt x="22261" y="17904"/>
                  </a:cubicBezTo>
                  <a:cubicBezTo>
                    <a:pt x="22261" y="17446"/>
                    <a:pt x="22639" y="17068"/>
                    <a:pt x="23096" y="17068"/>
                  </a:cubicBezTo>
                  <a:lnTo>
                    <a:pt x="23096" y="16432"/>
                  </a:lnTo>
                  <a:cubicBezTo>
                    <a:pt x="22639" y="16432"/>
                    <a:pt x="22261" y="16054"/>
                    <a:pt x="22261" y="15596"/>
                  </a:cubicBezTo>
                  <a:cubicBezTo>
                    <a:pt x="22261" y="15119"/>
                    <a:pt x="22639" y="14761"/>
                    <a:pt x="23096" y="14761"/>
                  </a:cubicBezTo>
                  <a:lnTo>
                    <a:pt x="23096" y="14104"/>
                  </a:lnTo>
                  <a:cubicBezTo>
                    <a:pt x="22639" y="14104"/>
                    <a:pt x="22261" y="13746"/>
                    <a:pt x="22261" y="13269"/>
                  </a:cubicBezTo>
                  <a:cubicBezTo>
                    <a:pt x="22261" y="12811"/>
                    <a:pt x="22639" y="12433"/>
                    <a:pt x="23096" y="12433"/>
                  </a:cubicBezTo>
                  <a:lnTo>
                    <a:pt x="23096" y="11797"/>
                  </a:lnTo>
                  <a:cubicBezTo>
                    <a:pt x="22639" y="11797"/>
                    <a:pt x="22261" y="11419"/>
                    <a:pt x="22261" y="10961"/>
                  </a:cubicBezTo>
                  <a:cubicBezTo>
                    <a:pt x="22261" y="10504"/>
                    <a:pt x="22639" y="10126"/>
                    <a:pt x="23096" y="10126"/>
                  </a:cubicBezTo>
                  <a:lnTo>
                    <a:pt x="23096" y="9489"/>
                  </a:lnTo>
                  <a:cubicBezTo>
                    <a:pt x="22639" y="9489"/>
                    <a:pt x="22261" y="9111"/>
                    <a:pt x="22261" y="8654"/>
                  </a:cubicBezTo>
                  <a:cubicBezTo>
                    <a:pt x="22261" y="8176"/>
                    <a:pt x="22639" y="7818"/>
                    <a:pt x="23096" y="7818"/>
                  </a:cubicBezTo>
                  <a:lnTo>
                    <a:pt x="23096" y="7162"/>
                  </a:lnTo>
                  <a:cubicBezTo>
                    <a:pt x="22639" y="7162"/>
                    <a:pt x="22261" y="6784"/>
                    <a:pt x="22261" y="6326"/>
                  </a:cubicBezTo>
                  <a:cubicBezTo>
                    <a:pt x="22261" y="5869"/>
                    <a:pt x="22639" y="5491"/>
                    <a:pt x="23096" y="5491"/>
                  </a:cubicBezTo>
                  <a:lnTo>
                    <a:pt x="23096" y="4854"/>
                  </a:lnTo>
                  <a:cubicBezTo>
                    <a:pt x="23085" y="4855"/>
                    <a:pt x="23073" y="4855"/>
                    <a:pt x="23062" y="4855"/>
                  </a:cubicBezTo>
                  <a:cubicBezTo>
                    <a:pt x="22620" y="4855"/>
                    <a:pt x="22261" y="4485"/>
                    <a:pt x="22261" y="4039"/>
                  </a:cubicBezTo>
                  <a:cubicBezTo>
                    <a:pt x="22261" y="3581"/>
                    <a:pt x="22639" y="3203"/>
                    <a:pt x="23096" y="3203"/>
                  </a:cubicBezTo>
                  <a:lnTo>
                    <a:pt x="23096" y="2567"/>
                  </a:lnTo>
                  <a:cubicBezTo>
                    <a:pt x="22639" y="2567"/>
                    <a:pt x="22261" y="2189"/>
                    <a:pt x="22261" y="1731"/>
                  </a:cubicBezTo>
                  <a:cubicBezTo>
                    <a:pt x="22261" y="1274"/>
                    <a:pt x="22639" y="896"/>
                    <a:pt x="23096" y="896"/>
                  </a:cubicBezTo>
                  <a:lnTo>
                    <a:pt x="23096" y="0"/>
                  </a:lnTo>
                  <a:lnTo>
                    <a:pt x="21684" y="0"/>
                  </a:lnTo>
                  <a:cubicBezTo>
                    <a:pt x="21684" y="458"/>
                    <a:pt x="21306" y="836"/>
                    <a:pt x="20848" y="836"/>
                  </a:cubicBezTo>
                  <a:cubicBezTo>
                    <a:pt x="20391" y="836"/>
                    <a:pt x="20013" y="458"/>
                    <a:pt x="20013" y="0"/>
                  </a:cubicBezTo>
                  <a:lnTo>
                    <a:pt x="19376" y="0"/>
                  </a:lnTo>
                  <a:cubicBezTo>
                    <a:pt x="19376" y="458"/>
                    <a:pt x="18998" y="836"/>
                    <a:pt x="18541" y="836"/>
                  </a:cubicBezTo>
                  <a:cubicBezTo>
                    <a:pt x="18063" y="836"/>
                    <a:pt x="17705" y="458"/>
                    <a:pt x="17705" y="0"/>
                  </a:cubicBezTo>
                  <a:lnTo>
                    <a:pt x="17049" y="0"/>
                  </a:lnTo>
                  <a:cubicBezTo>
                    <a:pt x="17049" y="458"/>
                    <a:pt x="16691" y="836"/>
                    <a:pt x="16213" y="836"/>
                  </a:cubicBezTo>
                  <a:cubicBezTo>
                    <a:pt x="15756" y="836"/>
                    <a:pt x="15378" y="458"/>
                    <a:pt x="15378" y="0"/>
                  </a:cubicBezTo>
                  <a:lnTo>
                    <a:pt x="14741" y="0"/>
                  </a:lnTo>
                  <a:cubicBezTo>
                    <a:pt x="14741" y="458"/>
                    <a:pt x="14363" y="836"/>
                    <a:pt x="13906" y="836"/>
                  </a:cubicBezTo>
                  <a:cubicBezTo>
                    <a:pt x="13448" y="836"/>
                    <a:pt x="13070" y="458"/>
                    <a:pt x="13070" y="0"/>
                  </a:cubicBezTo>
                  <a:lnTo>
                    <a:pt x="12434" y="0"/>
                  </a:lnTo>
                  <a:cubicBezTo>
                    <a:pt x="12434" y="458"/>
                    <a:pt x="12056" y="836"/>
                    <a:pt x="11598" y="836"/>
                  </a:cubicBezTo>
                  <a:cubicBezTo>
                    <a:pt x="11121" y="836"/>
                    <a:pt x="10743" y="458"/>
                    <a:pt x="10743" y="0"/>
                  </a:cubicBezTo>
                  <a:lnTo>
                    <a:pt x="10106" y="0"/>
                  </a:lnTo>
                  <a:cubicBezTo>
                    <a:pt x="10106" y="458"/>
                    <a:pt x="9728" y="836"/>
                    <a:pt x="9271" y="836"/>
                  </a:cubicBezTo>
                  <a:cubicBezTo>
                    <a:pt x="8813" y="836"/>
                    <a:pt x="8435" y="458"/>
                    <a:pt x="8435" y="0"/>
                  </a:cubicBezTo>
                  <a:lnTo>
                    <a:pt x="7799" y="0"/>
                  </a:lnTo>
                  <a:cubicBezTo>
                    <a:pt x="7799" y="458"/>
                    <a:pt x="7421" y="836"/>
                    <a:pt x="6963" y="836"/>
                  </a:cubicBezTo>
                  <a:cubicBezTo>
                    <a:pt x="6486" y="836"/>
                    <a:pt x="6128" y="458"/>
                    <a:pt x="6128" y="0"/>
                  </a:cubicBezTo>
                  <a:lnTo>
                    <a:pt x="5471" y="0"/>
                  </a:lnTo>
                  <a:cubicBezTo>
                    <a:pt x="5471" y="458"/>
                    <a:pt x="5113" y="836"/>
                    <a:pt x="4636" y="836"/>
                  </a:cubicBezTo>
                  <a:cubicBezTo>
                    <a:pt x="4178" y="836"/>
                    <a:pt x="3800" y="458"/>
                    <a:pt x="3800" y="0"/>
                  </a:cubicBezTo>
                  <a:lnTo>
                    <a:pt x="3164" y="0"/>
                  </a:lnTo>
                  <a:cubicBezTo>
                    <a:pt x="3164" y="458"/>
                    <a:pt x="2786" y="836"/>
                    <a:pt x="2328" y="836"/>
                  </a:cubicBezTo>
                  <a:cubicBezTo>
                    <a:pt x="1871" y="836"/>
                    <a:pt x="1493" y="458"/>
                    <a:pt x="14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77"/>
            <p:cNvSpPr/>
            <p:nvPr/>
          </p:nvSpPr>
          <p:spPr>
            <a:xfrm>
              <a:off x="7236322" y="3040125"/>
              <a:ext cx="345704" cy="397740"/>
            </a:xfrm>
            <a:custGeom>
              <a:avLst/>
              <a:gdLst/>
              <a:ahLst/>
              <a:cxnLst/>
              <a:rect l="l" t="t" r="r" b="b"/>
              <a:pathLst>
                <a:path w="23097" h="26578" extrusionOk="0">
                  <a:moveTo>
                    <a:pt x="1" y="0"/>
                  </a:moveTo>
                  <a:lnTo>
                    <a:pt x="1" y="896"/>
                  </a:lnTo>
                  <a:lnTo>
                    <a:pt x="80" y="896"/>
                  </a:lnTo>
                  <a:cubicBezTo>
                    <a:pt x="538" y="896"/>
                    <a:pt x="916" y="1254"/>
                    <a:pt x="916" y="1731"/>
                  </a:cubicBezTo>
                  <a:cubicBezTo>
                    <a:pt x="916" y="2189"/>
                    <a:pt x="538" y="2567"/>
                    <a:pt x="80" y="2567"/>
                  </a:cubicBezTo>
                  <a:cubicBezTo>
                    <a:pt x="61" y="2567"/>
                    <a:pt x="21" y="2567"/>
                    <a:pt x="1" y="2547"/>
                  </a:cubicBezTo>
                  <a:lnTo>
                    <a:pt x="1" y="3203"/>
                  </a:lnTo>
                  <a:lnTo>
                    <a:pt x="80" y="3203"/>
                  </a:lnTo>
                  <a:cubicBezTo>
                    <a:pt x="538" y="3203"/>
                    <a:pt x="916" y="3581"/>
                    <a:pt x="916" y="4039"/>
                  </a:cubicBezTo>
                  <a:cubicBezTo>
                    <a:pt x="916" y="4496"/>
                    <a:pt x="538" y="4874"/>
                    <a:pt x="80" y="4874"/>
                  </a:cubicBezTo>
                  <a:lnTo>
                    <a:pt x="1" y="4874"/>
                  </a:lnTo>
                  <a:lnTo>
                    <a:pt x="1" y="5531"/>
                  </a:lnTo>
                  <a:cubicBezTo>
                    <a:pt x="21" y="5511"/>
                    <a:pt x="61" y="5511"/>
                    <a:pt x="80" y="5511"/>
                  </a:cubicBezTo>
                  <a:cubicBezTo>
                    <a:pt x="538" y="5511"/>
                    <a:pt x="916" y="5889"/>
                    <a:pt x="916" y="6346"/>
                  </a:cubicBezTo>
                  <a:cubicBezTo>
                    <a:pt x="916" y="6824"/>
                    <a:pt x="538" y="7182"/>
                    <a:pt x="80" y="7182"/>
                  </a:cubicBezTo>
                  <a:lnTo>
                    <a:pt x="1" y="7182"/>
                  </a:lnTo>
                  <a:lnTo>
                    <a:pt x="1" y="7838"/>
                  </a:lnTo>
                  <a:lnTo>
                    <a:pt x="80" y="7838"/>
                  </a:lnTo>
                  <a:cubicBezTo>
                    <a:pt x="538" y="7838"/>
                    <a:pt x="916" y="8196"/>
                    <a:pt x="916" y="8674"/>
                  </a:cubicBezTo>
                  <a:cubicBezTo>
                    <a:pt x="916" y="9131"/>
                    <a:pt x="538" y="9509"/>
                    <a:pt x="80" y="9509"/>
                  </a:cubicBezTo>
                  <a:cubicBezTo>
                    <a:pt x="61" y="9509"/>
                    <a:pt x="21" y="9489"/>
                    <a:pt x="1" y="9489"/>
                  </a:cubicBezTo>
                  <a:lnTo>
                    <a:pt x="1" y="10146"/>
                  </a:lnTo>
                  <a:lnTo>
                    <a:pt x="80" y="10146"/>
                  </a:lnTo>
                  <a:cubicBezTo>
                    <a:pt x="538" y="10146"/>
                    <a:pt x="916" y="10524"/>
                    <a:pt x="916" y="10981"/>
                  </a:cubicBezTo>
                  <a:cubicBezTo>
                    <a:pt x="916" y="11439"/>
                    <a:pt x="538" y="11817"/>
                    <a:pt x="80" y="11817"/>
                  </a:cubicBezTo>
                  <a:lnTo>
                    <a:pt x="1" y="11817"/>
                  </a:lnTo>
                  <a:lnTo>
                    <a:pt x="1" y="12453"/>
                  </a:lnTo>
                  <a:lnTo>
                    <a:pt x="80" y="12453"/>
                  </a:lnTo>
                  <a:cubicBezTo>
                    <a:pt x="538" y="12453"/>
                    <a:pt x="916" y="12831"/>
                    <a:pt x="916" y="13289"/>
                  </a:cubicBezTo>
                  <a:cubicBezTo>
                    <a:pt x="916" y="13746"/>
                    <a:pt x="538" y="14124"/>
                    <a:pt x="80" y="14124"/>
                  </a:cubicBezTo>
                  <a:lnTo>
                    <a:pt x="1" y="14124"/>
                  </a:lnTo>
                  <a:lnTo>
                    <a:pt x="1" y="14781"/>
                  </a:lnTo>
                  <a:cubicBezTo>
                    <a:pt x="21" y="14761"/>
                    <a:pt x="61" y="14761"/>
                    <a:pt x="80" y="14761"/>
                  </a:cubicBezTo>
                  <a:cubicBezTo>
                    <a:pt x="538" y="14761"/>
                    <a:pt x="916" y="15139"/>
                    <a:pt x="916" y="15596"/>
                  </a:cubicBezTo>
                  <a:cubicBezTo>
                    <a:pt x="916" y="16074"/>
                    <a:pt x="538" y="16432"/>
                    <a:pt x="80" y="16432"/>
                  </a:cubicBezTo>
                  <a:lnTo>
                    <a:pt x="1" y="16432"/>
                  </a:lnTo>
                  <a:lnTo>
                    <a:pt x="1" y="17088"/>
                  </a:lnTo>
                  <a:lnTo>
                    <a:pt x="80" y="17088"/>
                  </a:lnTo>
                  <a:cubicBezTo>
                    <a:pt x="538" y="17088"/>
                    <a:pt x="916" y="17446"/>
                    <a:pt x="916" y="17924"/>
                  </a:cubicBezTo>
                  <a:cubicBezTo>
                    <a:pt x="916" y="18381"/>
                    <a:pt x="538" y="18759"/>
                    <a:pt x="80" y="18759"/>
                  </a:cubicBezTo>
                  <a:cubicBezTo>
                    <a:pt x="61" y="18759"/>
                    <a:pt x="21" y="18739"/>
                    <a:pt x="1" y="18739"/>
                  </a:cubicBezTo>
                  <a:lnTo>
                    <a:pt x="1" y="19396"/>
                  </a:lnTo>
                  <a:lnTo>
                    <a:pt x="80" y="19396"/>
                  </a:lnTo>
                  <a:cubicBezTo>
                    <a:pt x="538" y="19396"/>
                    <a:pt x="916" y="19774"/>
                    <a:pt x="916" y="20231"/>
                  </a:cubicBezTo>
                  <a:cubicBezTo>
                    <a:pt x="916" y="20689"/>
                    <a:pt x="538" y="21067"/>
                    <a:pt x="80" y="21067"/>
                  </a:cubicBezTo>
                  <a:lnTo>
                    <a:pt x="1" y="21067"/>
                  </a:lnTo>
                  <a:lnTo>
                    <a:pt x="1" y="21703"/>
                  </a:lnTo>
                  <a:lnTo>
                    <a:pt x="80" y="21703"/>
                  </a:lnTo>
                  <a:cubicBezTo>
                    <a:pt x="538" y="21703"/>
                    <a:pt x="916" y="22081"/>
                    <a:pt x="916" y="22539"/>
                  </a:cubicBezTo>
                  <a:cubicBezTo>
                    <a:pt x="916" y="22996"/>
                    <a:pt x="538" y="23374"/>
                    <a:pt x="80" y="23374"/>
                  </a:cubicBezTo>
                  <a:lnTo>
                    <a:pt x="1" y="23374"/>
                  </a:lnTo>
                  <a:lnTo>
                    <a:pt x="1" y="24031"/>
                  </a:lnTo>
                  <a:cubicBezTo>
                    <a:pt x="21" y="24011"/>
                    <a:pt x="61" y="24011"/>
                    <a:pt x="80" y="24011"/>
                  </a:cubicBezTo>
                  <a:cubicBezTo>
                    <a:pt x="538" y="24011"/>
                    <a:pt x="916" y="24389"/>
                    <a:pt x="916" y="24847"/>
                  </a:cubicBezTo>
                  <a:cubicBezTo>
                    <a:pt x="916" y="25324"/>
                    <a:pt x="538" y="25682"/>
                    <a:pt x="80" y="25682"/>
                  </a:cubicBezTo>
                  <a:lnTo>
                    <a:pt x="1" y="25682"/>
                  </a:lnTo>
                  <a:lnTo>
                    <a:pt x="1" y="26577"/>
                  </a:lnTo>
                  <a:lnTo>
                    <a:pt x="1493" y="26577"/>
                  </a:lnTo>
                  <a:cubicBezTo>
                    <a:pt x="1493" y="26120"/>
                    <a:pt x="1871" y="25742"/>
                    <a:pt x="2328" y="25742"/>
                  </a:cubicBezTo>
                  <a:cubicBezTo>
                    <a:pt x="2786" y="25742"/>
                    <a:pt x="3164" y="26120"/>
                    <a:pt x="3164" y="26577"/>
                  </a:cubicBezTo>
                  <a:lnTo>
                    <a:pt x="3800" y="26577"/>
                  </a:lnTo>
                  <a:cubicBezTo>
                    <a:pt x="3800" y="26120"/>
                    <a:pt x="4178" y="25742"/>
                    <a:pt x="4636" y="25742"/>
                  </a:cubicBezTo>
                  <a:cubicBezTo>
                    <a:pt x="5113" y="25742"/>
                    <a:pt x="5471" y="26120"/>
                    <a:pt x="5471" y="26577"/>
                  </a:cubicBezTo>
                  <a:lnTo>
                    <a:pt x="6128" y="26577"/>
                  </a:lnTo>
                  <a:cubicBezTo>
                    <a:pt x="6128" y="26120"/>
                    <a:pt x="6486" y="25742"/>
                    <a:pt x="6963" y="25742"/>
                  </a:cubicBezTo>
                  <a:cubicBezTo>
                    <a:pt x="7421" y="25742"/>
                    <a:pt x="7799" y="26120"/>
                    <a:pt x="7799" y="26577"/>
                  </a:cubicBezTo>
                  <a:lnTo>
                    <a:pt x="8435" y="26577"/>
                  </a:lnTo>
                  <a:cubicBezTo>
                    <a:pt x="8435" y="26120"/>
                    <a:pt x="8813" y="25742"/>
                    <a:pt x="9271" y="25742"/>
                  </a:cubicBezTo>
                  <a:cubicBezTo>
                    <a:pt x="9728" y="25742"/>
                    <a:pt x="10106" y="26120"/>
                    <a:pt x="10106" y="26577"/>
                  </a:cubicBezTo>
                  <a:lnTo>
                    <a:pt x="10743" y="26577"/>
                  </a:lnTo>
                  <a:cubicBezTo>
                    <a:pt x="10743" y="26120"/>
                    <a:pt x="11121" y="25742"/>
                    <a:pt x="11598" y="25742"/>
                  </a:cubicBezTo>
                  <a:cubicBezTo>
                    <a:pt x="12056" y="25742"/>
                    <a:pt x="12434" y="26120"/>
                    <a:pt x="12434" y="26577"/>
                  </a:cubicBezTo>
                  <a:lnTo>
                    <a:pt x="13070" y="26577"/>
                  </a:lnTo>
                  <a:cubicBezTo>
                    <a:pt x="13070" y="26120"/>
                    <a:pt x="13448" y="25742"/>
                    <a:pt x="13906" y="25742"/>
                  </a:cubicBezTo>
                  <a:cubicBezTo>
                    <a:pt x="14363" y="25742"/>
                    <a:pt x="14741" y="26120"/>
                    <a:pt x="14741" y="26577"/>
                  </a:cubicBezTo>
                  <a:lnTo>
                    <a:pt x="15378" y="26577"/>
                  </a:lnTo>
                  <a:cubicBezTo>
                    <a:pt x="15378" y="26120"/>
                    <a:pt x="15756" y="25742"/>
                    <a:pt x="16213" y="25742"/>
                  </a:cubicBezTo>
                  <a:cubicBezTo>
                    <a:pt x="16691" y="25742"/>
                    <a:pt x="17049" y="26120"/>
                    <a:pt x="17049" y="26577"/>
                  </a:cubicBezTo>
                  <a:lnTo>
                    <a:pt x="17705" y="26577"/>
                  </a:lnTo>
                  <a:cubicBezTo>
                    <a:pt x="17705" y="26120"/>
                    <a:pt x="18063" y="25742"/>
                    <a:pt x="18541" y="25742"/>
                  </a:cubicBezTo>
                  <a:cubicBezTo>
                    <a:pt x="18998" y="25742"/>
                    <a:pt x="19376" y="26120"/>
                    <a:pt x="19376" y="26577"/>
                  </a:cubicBezTo>
                  <a:lnTo>
                    <a:pt x="20013" y="26577"/>
                  </a:lnTo>
                  <a:cubicBezTo>
                    <a:pt x="20013" y="26120"/>
                    <a:pt x="20391" y="25742"/>
                    <a:pt x="20848" y="25742"/>
                  </a:cubicBezTo>
                  <a:cubicBezTo>
                    <a:pt x="21306" y="25742"/>
                    <a:pt x="21684" y="26120"/>
                    <a:pt x="21684" y="26577"/>
                  </a:cubicBezTo>
                  <a:lnTo>
                    <a:pt x="23096" y="26577"/>
                  </a:lnTo>
                  <a:lnTo>
                    <a:pt x="23096" y="25682"/>
                  </a:lnTo>
                  <a:cubicBezTo>
                    <a:pt x="22639" y="25682"/>
                    <a:pt x="22261" y="25304"/>
                    <a:pt x="22261" y="24847"/>
                  </a:cubicBezTo>
                  <a:cubicBezTo>
                    <a:pt x="22261" y="24389"/>
                    <a:pt x="22639" y="24011"/>
                    <a:pt x="23096" y="24011"/>
                  </a:cubicBezTo>
                  <a:lnTo>
                    <a:pt x="23096" y="23374"/>
                  </a:lnTo>
                  <a:cubicBezTo>
                    <a:pt x="22639" y="23374"/>
                    <a:pt x="22261" y="22996"/>
                    <a:pt x="22261" y="22539"/>
                  </a:cubicBezTo>
                  <a:cubicBezTo>
                    <a:pt x="22261" y="22081"/>
                    <a:pt x="22639" y="21703"/>
                    <a:pt x="23096" y="21703"/>
                  </a:cubicBezTo>
                  <a:lnTo>
                    <a:pt x="23096" y="21047"/>
                  </a:lnTo>
                  <a:cubicBezTo>
                    <a:pt x="22639" y="21047"/>
                    <a:pt x="22261" y="20689"/>
                    <a:pt x="22261" y="20211"/>
                  </a:cubicBezTo>
                  <a:cubicBezTo>
                    <a:pt x="22261" y="19754"/>
                    <a:pt x="22639" y="19376"/>
                    <a:pt x="23096" y="19376"/>
                  </a:cubicBezTo>
                  <a:lnTo>
                    <a:pt x="23096" y="18739"/>
                  </a:lnTo>
                  <a:cubicBezTo>
                    <a:pt x="22639" y="18739"/>
                    <a:pt x="22261" y="18361"/>
                    <a:pt x="22261" y="17904"/>
                  </a:cubicBezTo>
                  <a:cubicBezTo>
                    <a:pt x="22261" y="17446"/>
                    <a:pt x="22639" y="17068"/>
                    <a:pt x="23096" y="17068"/>
                  </a:cubicBezTo>
                  <a:lnTo>
                    <a:pt x="23096" y="16432"/>
                  </a:lnTo>
                  <a:cubicBezTo>
                    <a:pt x="22639" y="16432"/>
                    <a:pt x="22261" y="16054"/>
                    <a:pt x="22261" y="15596"/>
                  </a:cubicBezTo>
                  <a:cubicBezTo>
                    <a:pt x="22261" y="15119"/>
                    <a:pt x="22639" y="14761"/>
                    <a:pt x="23096" y="14761"/>
                  </a:cubicBezTo>
                  <a:lnTo>
                    <a:pt x="23096" y="14104"/>
                  </a:lnTo>
                  <a:cubicBezTo>
                    <a:pt x="22639" y="14104"/>
                    <a:pt x="22261" y="13746"/>
                    <a:pt x="22261" y="13269"/>
                  </a:cubicBezTo>
                  <a:cubicBezTo>
                    <a:pt x="22261" y="12811"/>
                    <a:pt x="22639" y="12433"/>
                    <a:pt x="23096" y="12433"/>
                  </a:cubicBezTo>
                  <a:lnTo>
                    <a:pt x="23096" y="11797"/>
                  </a:lnTo>
                  <a:cubicBezTo>
                    <a:pt x="22639" y="11797"/>
                    <a:pt x="22261" y="11419"/>
                    <a:pt x="22261" y="10961"/>
                  </a:cubicBezTo>
                  <a:cubicBezTo>
                    <a:pt x="22261" y="10504"/>
                    <a:pt x="22639" y="10126"/>
                    <a:pt x="23096" y="10126"/>
                  </a:cubicBezTo>
                  <a:lnTo>
                    <a:pt x="23096" y="9489"/>
                  </a:lnTo>
                  <a:cubicBezTo>
                    <a:pt x="22639" y="9489"/>
                    <a:pt x="22261" y="9111"/>
                    <a:pt x="22261" y="8654"/>
                  </a:cubicBezTo>
                  <a:cubicBezTo>
                    <a:pt x="22261" y="8176"/>
                    <a:pt x="22639" y="7818"/>
                    <a:pt x="23096" y="7818"/>
                  </a:cubicBezTo>
                  <a:lnTo>
                    <a:pt x="23096" y="7162"/>
                  </a:lnTo>
                  <a:cubicBezTo>
                    <a:pt x="22639" y="7162"/>
                    <a:pt x="22261" y="6784"/>
                    <a:pt x="22261" y="6326"/>
                  </a:cubicBezTo>
                  <a:cubicBezTo>
                    <a:pt x="22261" y="5869"/>
                    <a:pt x="22639" y="5491"/>
                    <a:pt x="23096" y="5491"/>
                  </a:cubicBezTo>
                  <a:lnTo>
                    <a:pt x="23096" y="4854"/>
                  </a:lnTo>
                  <a:cubicBezTo>
                    <a:pt x="23085" y="4855"/>
                    <a:pt x="23073" y="4855"/>
                    <a:pt x="23062" y="4855"/>
                  </a:cubicBezTo>
                  <a:cubicBezTo>
                    <a:pt x="22620" y="4855"/>
                    <a:pt x="22261" y="4485"/>
                    <a:pt x="22261" y="4039"/>
                  </a:cubicBezTo>
                  <a:cubicBezTo>
                    <a:pt x="22261" y="3581"/>
                    <a:pt x="22639" y="3203"/>
                    <a:pt x="23096" y="3203"/>
                  </a:cubicBezTo>
                  <a:lnTo>
                    <a:pt x="23096" y="2567"/>
                  </a:lnTo>
                  <a:cubicBezTo>
                    <a:pt x="22639" y="2567"/>
                    <a:pt x="22261" y="2189"/>
                    <a:pt x="22261" y="1731"/>
                  </a:cubicBezTo>
                  <a:cubicBezTo>
                    <a:pt x="22261" y="1274"/>
                    <a:pt x="22639" y="896"/>
                    <a:pt x="23096" y="896"/>
                  </a:cubicBezTo>
                  <a:lnTo>
                    <a:pt x="23096" y="0"/>
                  </a:lnTo>
                  <a:lnTo>
                    <a:pt x="21684" y="0"/>
                  </a:lnTo>
                  <a:cubicBezTo>
                    <a:pt x="21684" y="458"/>
                    <a:pt x="21306" y="836"/>
                    <a:pt x="20848" y="836"/>
                  </a:cubicBezTo>
                  <a:cubicBezTo>
                    <a:pt x="20391" y="836"/>
                    <a:pt x="20013" y="458"/>
                    <a:pt x="20013" y="0"/>
                  </a:cubicBezTo>
                  <a:lnTo>
                    <a:pt x="19376" y="0"/>
                  </a:lnTo>
                  <a:cubicBezTo>
                    <a:pt x="19376" y="458"/>
                    <a:pt x="18998" y="836"/>
                    <a:pt x="18541" y="836"/>
                  </a:cubicBezTo>
                  <a:cubicBezTo>
                    <a:pt x="18063" y="836"/>
                    <a:pt x="17705" y="458"/>
                    <a:pt x="17705" y="0"/>
                  </a:cubicBezTo>
                  <a:lnTo>
                    <a:pt x="17049" y="0"/>
                  </a:lnTo>
                  <a:cubicBezTo>
                    <a:pt x="17049" y="458"/>
                    <a:pt x="16691" y="836"/>
                    <a:pt x="16213" y="836"/>
                  </a:cubicBezTo>
                  <a:cubicBezTo>
                    <a:pt x="15756" y="836"/>
                    <a:pt x="15378" y="458"/>
                    <a:pt x="15378" y="0"/>
                  </a:cubicBezTo>
                  <a:lnTo>
                    <a:pt x="14741" y="0"/>
                  </a:lnTo>
                  <a:cubicBezTo>
                    <a:pt x="14741" y="458"/>
                    <a:pt x="14363" y="836"/>
                    <a:pt x="13906" y="836"/>
                  </a:cubicBezTo>
                  <a:cubicBezTo>
                    <a:pt x="13448" y="836"/>
                    <a:pt x="13070" y="458"/>
                    <a:pt x="13070" y="0"/>
                  </a:cubicBezTo>
                  <a:lnTo>
                    <a:pt x="12434" y="0"/>
                  </a:lnTo>
                  <a:cubicBezTo>
                    <a:pt x="12434" y="458"/>
                    <a:pt x="12056" y="836"/>
                    <a:pt x="11598" y="836"/>
                  </a:cubicBezTo>
                  <a:cubicBezTo>
                    <a:pt x="11121" y="836"/>
                    <a:pt x="10743" y="458"/>
                    <a:pt x="10743" y="0"/>
                  </a:cubicBezTo>
                  <a:lnTo>
                    <a:pt x="10106" y="0"/>
                  </a:lnTo>
                  <a:cubicBezTo>
                    <a:pt x="10106" y="458"/>
                    <a:pt x="9728" y="836"/>
                    <a:pt x="9271" y="836"/>
                  </a:cubicBezTo>
                  <a:cubicBezTo>
                    <a:pt x="8813" y="836"/>
                    <a:pt x="8435" y="458"/>
                    <a:pt x="8435" y="0"/>
                  </a:cubicBezTo>
                  <a:lnTo>
                    <a:pt x="7799" y="0"/>
                  </a:lnTo>
                  <a:cubicBezTo>
                    <a:pt x="7799" y="458"/>
                    <a:pt x="7421" y="836"/>
                    <a:pt x="6963" y="836"/>
                  </a:cubicBezTo>
                  <a:cubicBezTo>
                    <a:pt x="6486" y="836"/>
                    <a:pt x="6128" y="458"/>
                    <a:pt x="6128" y="0"/>
                  </a:cubicBezTo>
                  <a:lnTo>
                    <a:pt x="5471" y="0"/>
                  </a:lnTo>
                  <a:cubicBezTo>
                    <a:pt x="5471" y="458"/>
                    <a:pt x="5113" y="836"/>
                    <a:pt x="4636" y="836"/>
                  </a:cubicBezTo>
                  <a:cubicBezTo>
                    <a:pt x="4178" y="836"/>
                    <a:pt x="3800" y="458"/>
                    <a:pt x="3800" y="0"/>
                  </a:cubicBezTo>
                  <a:lnTo>
                    <a:pt x="3164" y="0"/>
                  </a:lnTo>
                  <a:cubicBezTo>
                    <a:pt x="3164" y="458"/>
                    <a:pt x="2786" y="836"/>
                    <a:pt x="2328" y="836"/>
                  </a:cubicBezTo>
                  <a:cubicBezTo>
                    <a:pt x="1871" y="836"/>
                    <a:pt x="1493" y="458"/>
                    <a:pt x="14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77"/>
            <p:cNvSpPr/>
            <p:nvPr/>
          </p:nvSpPr>
          <p:spPr>
            <a:xfrm>
              <a:off x="7660683" y="3040125"/>
              <a:ext cx="345704" cy="397740"/>
            </a:xfrm>
            <a:custGeom>
              <a:avLst/>
              <a:gdLst/>
              <a:ahLst/>
              <a:cxnLst/>
              <a:rect l="l" t="t" r="r" b="b"/>
              <a:pathLst>
                <a:path w="23097" h="26578" extrusionOk="0">
                  <a:moveTo>
                    <a:pt x="1" y="0"/>
                  </a:moveTo>
                  <a:lnTo>
                    <a:pt x="1" y="896"/>
                  </a:lnTo>
                  <a:lnTo>
                    <a:pt x="80" y="896"/>
                  </a:lnTo>
                  <a:cubicBezTo>
                    <a:pt x="538" y="896"/>
                    <a:pt x="916" y="1254"/>
                    <a:pt x="916" y="1731"/>
                  </a:cubicBezTo>
                  <a:cubicBezTo>
                    <a:pt x="916" y="2189"/>
                    <a:pt x="538" y="2567"/>
                    <a:pt x="80" y="2567"/>
                  </a:cubicBezTo>
                  <a:cubicBezTo>
                    <a:pt x="61" y="2567"/>
                    <a:pt x="21" y="2567"/>
                    <a:pt x="1" y="2547"/>
                  </a:cubicBezTo>
                  <a:lnTo>
                    <a:pt x="1" y="3203"/>
                  </a:lnTo>
                  <a:lnTo>
                    <a:pt x="80" y="3203"/>
                  </a:lnTo>
                  <a:cubicBezTo>
                    <a:pt x="538" y="3203"/>
                    <a:pt x="916" y="3581"/>
                    <a:pt x="916" y="4039"/>
                  </a:cubicBezTo>
                  <a:cubicBezTo>
                    <a:pt x="916" y="4496"/>
                    <a:pt x="538" y="4874"/>
                    <a:pt x="80" y="4874"/>
                  </a:cubicBezTo>
                  <a:lnTo>
                    <a:pt x="1" y="4874"/>
                  </a:lnTo>
                  <a:lnTo>
                    <a:pt x="1" y="5531"/>
                  </a:lnTo>
                  <a:cubicBezTo>
                    <a:pt x="21" y="5511"/>
                    <a:pt x="61" y="5511"/>
                    <a:pt x="80" y="5511"/>
                  </a:cubicBezTo>
                  <a:cubicBezTo>
                    <a:pt x="538" y="5511"/>
                    <a:pt x="916" y="5889"/>
                    <a:pt x="916" y="6346"/>
                  </a:cubicBezTo>
                  <a:cubicBezTo>
                    <a:pt x="916" y="6824"/>
                    <a:pt x="538" y="7182"/>
                    <a:pt x="80" y="7182"/>
                  </a:cubicBezTo>
                  <a:lnTo>
                    <a:pt x="1" y="7182"/>
                  </a:lnTo>
                  <a:lnTo>
                    <a:pt x="1" y="7838"/>
                  </a:lnTo>
                  <a:lnTo>
                    <a:pt x="80" y="7838"/>
                  </a:lnTo>
                  <a:cubicBezTo>
                    <a:pt x="538" y="7838"/>
                    <a:pt x="916" y="8196"/>
                    <a:pt x="916" y="8674"/>
                  </a:cubicBezTo>
                  <a:cubicBezTo>
                    <a:pt x="916" y="9131"/>
                    <a:pt x="538" y="9509"/>
                    <a:pt x="80" y="9509"/>
                  </a:cubicBezTo>
                  <a:cubicBezTo>
                    <a:pt x="61" y="9509"/>
                    <a:pt x="21" y="9489"/>
                    <a:pt x="1" y="9489"/>
                  </a:cubicBezTo>
                  <a:lnTo>
                    <a:pt x="1" y="10146"/>
                  </a:lnTo>
                  <a:lnTo>
                    <a:pt x="80" y="10146"/>
                  </a:lnTo>
                  <a:cubicBezTo>
                    <a:pt x="538" y="10146"/>
                    <a:pt x="916" y="10524"/>
                    <a:pt x="916" y="10981"/>
                  </a:cubicBezTo>
                  <a:cubicBezTo>
                    <a:pt x="916" y="11439"/>
                    <a:pt x="538" y="11817"/>
                    <a:pt x="80" y="11817"/>
                  </a:cubicBezTo>
                  <a:lnTo>
                    <a:pt x="1" y="11817"/>
                  </a:lnTo>
                  <a:lnTo>
                    <a:pt x="1" y="12453"/>
                  </a:lnTo>
                  <a:lnTo>
                    <a:pt x="80" y="12453"/>
                  </a:lnTo>
                  <a:cubicBezTo>
                    <a:pt x="538" y="12453"/>
                    <a:pt x="916" y="12831"/>
                    <a:pt x="916" y="13289"/>
                  </a:cubicBezTo>
                  <a:cubicBezTo>
                    <a:pt x="916" y="13746"/>
                    <a:pt x="538" y="14124"/>
                    <a:pt x="80" y="14124"/>
                  </a:cubicBezTo>
                  <a:lnTo>
                    <a:pt x="1" y="14124"/>
                  </a:lnTo>
                  <a:lnTo>
                    <a:pt x="1" y="14781"/>
                  </a:lnTo>
                  <a:cubicBezTo>
                    <a:pt x="21" y="14761"/>
                    <a:pt x="61" y="14761"/>
                    <a:pt x="80" y="14761"/>
                  </a:cubicBezTo>
                  <a:cubicBezTo>
                    <a:pt x="538" y="14761"/>
                    <a:pt x="916" y="15139"/>
                    <a:pt x="916" y="15596"/>
                  </a:cubicBezTo>
                  <a:cubicBezTo>
                    <a:pt x="916" y="16074"/>
                    <a:pt x="538" y="16432"/>
                    <a:pt x="80" y="16432"/>
                  </a:cubicBezTo>
                  <a:lnTo>
                    <a:pt x="1" y="16432"/>
                  </a:lnTo>
                  <a:lnTo>
                    <a:pt x="1" y="17088"/>
                  </a:lnTo>
                  <a:lnTo>
                    <a:pt x="80" y="17088"/>
                  </a:lnTo>
                  <a:cubicBezTo>
                    <a:pt x="538" y="17088"/>
                    <a:pt x="916" y="17446"/>
                    <a:pt x="916" y="17924"/>
                  </a:cubicBezTo>
                  <a:cubicBezTo>
                    <a:pt x="916" y="18381"/>
                    <a:pt x="538" y="18759"/>
                    <a:pt x="80" y="18759"/>
                  </a:cubicBezTo>
                  <a:cubicBezTo>
                    <a:pt x="61" y="18759"/>
                    <a:pt x="21" y="18739"/>
                    <a:pt x="1" y="18739"/>
                  </a:cubicBezTo>
                  <a:lnTo>
                    <a:pt x="1" y="19396"/>
                  </a:lnTo>
                  <a:lnTo>
                    <a:pt x="80" y="19396"/>
                  </a:lnTo>
                  <a:cubicBezTo>
                    <a:pt x="538" y="19396"/>
                    <a:pt x="916" y="19774"/>
                    <a:pt x="916" y="20231"/>
                  </a:cubicBezTo>
                  <a:cubicBezTo>
                    <a:pt x="916" y="20689"/>
                    <a:pt x="538" y="21067"/>
                    <a:pt x="80" y="21067"/>
                  </a:cubicBezTo>
                  <a:lnTo>
                    <a:pt x="1" y="21067"/>
                  </a:lnTo>
                  <a:lnTo>
                    <a:pt x="1" y="21703"/>
                  </a:lnTo>
                  <a:lnTo>
                    <a:pt x="80" y="21703"/>
                  </a:lnTo>
                  <a:cubicBezTo>
                    <a:pt x="538" y="21703"/>
                    <a:pt x="916" y="22081"/>
                    <a:pt x="916" y="22539"/>
                  </a:cubicBezTo>
                  <a:cubicBezTo>
                    <a:pt x="916" y="22996"/>
                    <a:pt x="538" y="23374"/>
                    <a:pt x="80" y="23374"/>
                  </a:cubicBezTo>
                  <a:lnTo>
                    <a:pt x="1" y="23374"/>
                  </a:lnTo>
                  <a:lnTo>
                    <a:pt x="1" y="24031"/>
                  </a:lnTo>
                  <a:cubicBezTo>
                    <a:pt x="21" y="24011"/>
                    <a:pt x="61" y="24011"/>
                    <a:pt x="80" y="24011"/>
                  </a:cubicBezTo>
                  <a:cubicBezTo>
                    <a:pt x="538" y="24011"/>
                    <a:pt x="916" y="24389"/>
                    <a:pt x="916" y="24847"/>
                  </a:cubicBezTo>
                  <a:cubicBezTo>
                    <a:pt x="916" y="25324"/>
                    <a:pt x="538" y="25682"/>
                    <a:pt x="80" y="25682"/>
                  </a:cubicBezTo>
                  <a:lnTo>
                    <a:pt x="1" y="25682"/>
                  </a:lnTo>
                  <a:lnTo>
                    <a:pt x="1" y="26577"/>
                  </a:lnTo>
                  <a:lnTo>
                    <a:pt x="1493" y="26577"/>
                  </a:lnTo>
                  <a:cubicBezTo>
                    <a:pt x="1493" y="26120"/>
                    <a:pt x="1871" y="25742"/>
                    <a:pt x="2328" y="25742"/>
                  </a:cubicBezTo>
                  <a:cubicBezTo>
                    <a:pt x="2786" y="25742"/>
                    <a:pt x="3164" y="26120"/>
                    <a:pt x="3164" y="26577"/>
                  </a:cubicBezTo>
                  <a:lnTo>
                    <a:pt x="3800" y="26577"/>
                  </a:lnTo>
                  <a:cubicBezTo>
                    <a:pt x="3800" y="26120"/>
                    <a:pt x="4178" y="25742"/>
                    <a:pt x="4636" y="25742"/>
                  </a:cubicBezTo>
                  <a:cubicBezTo>
                    <a:pt x="5113" y="25742"/>
                    <a:pt x="5471" y="26120"/>
                    <a:pt x="5471" y="26577"/>
                  </a:cubicBezTo>
                  <a:lnTo>
                    <a:pt x="6128" y="26577"/>
                  </a:lnTo>
                  <a:cubicBezTo>
                    <a:pt x="6128" y="26120"/>
                    <a:pt x="6486" y="25742"/>
                    <a:pt x="6963" y="25742"/>
                  </a:cubicBezTo>
                  <a:cubicBezTo>
                    <a:pt x="7421" y="25742"/>
                    <a:pt x="7799" y="26120"/>
                    <a:pt x="7799" y="26577"/>
                  </a:cubicBezTo>
                  <a:lnTo>
                    <a:pt x="8435" y="26577"/>
                  </a:lnTo>
                  <a:cubicBezTo>
                    <a:pt x="8435" y="26120"/>
                    <a:pt x="8813" y="25742"/>
                    <a:pt x="9271" y="25742"/>
                  </a:cubicBezTo>
                  <a:cubicBezTo>
                    <a:pt x="9728" y="25742"/>
                    <a:pt x="10106" y="26120"/>
                    <a:pt x="10106" y="26577"/>
                  </a:cubicBezTo>
                  <a:lnTo>
                    <a:pt x="10743" y="26577"/>
                  </a:lnTo>
                  <a:cubicBezTo>
                    <a:pt x="10743" y="26120"/>
                    <a:pt x="11121" y="25742"/>
                    <a:pt x="11598" y="25742"/>
                  </a:cubicBezTo>
                  <a:cubicBezTo>
                    <a:pt x="12056" y="25742"/>
                    <a:pt x="12434" y="26120"/>
                    <a:pt x="12434" y="26577"/>
                  </a:cubicBezTo>
                  <a:lnTo>
                    <a:pt x="13070" y="26577"/>
                  </a:lnTo>
                  <a:cubicBezTo>
                    <a:pt x="13070" y="26120"/>
                    <a:pt x="13448" y="25742"/>
                    <a:pt x="13906" y="25742"/>
                  </a:cubicBezTo>
                  <a:cubicBezTo>
                    <a:pt x="14363" y="25742"/>
                    <a:pt x="14741" y="26120"/>
                    <a:pt x="14741" y="26577"/>
                  </a:cubicBezTo>
                  <a:lnTo>
                    <a:pt x="15378" y="26577"/>
                  </a:lnTo>
                  <a:cubicBezTo>
                    <a:pt x="15378" y="26120"/>
                    <a:pt x="15756" y="25742"/>
                    <a:pt x="16213" y="25742"/>
                  </a:cubicBezTo>
                  <a:cubicBezTo>
                    <a:pt x="16691" y="25742"/>
                    <a:pt x="17049" y="26120"/>
                    <a:pt x="17049" y="26577"/>
                  </a:cubicBezTo>
                  <a:lnTo>
                    <a:pt x="17705" y="26577"/>
                  </a:lnTo>
                  <a:cubicBezTo>
                    <a:pt x="17705" y="26120"/>
                    <a:pt x="18063" y="25742"/>
                    <a:pt x="18541" y="25742"/>
                  </a:cubicBezTo>
                  <a:cubicBezTo>
                    <a:pt x="18998" y="25742"/>
                    <a:pt x="19376" y="26120"/>
                    <a:pt x="19376" y="26577"/>
                  </a:cubicBezTo>
                  <a:lnTo>
                    <a:pt x="20013" y="26577"/>
                  </a:lnTo>
                  <a:cubicBezTo>
                    <a:pt x="20013" y="26120"/>
                    <a:pt x="20391" y="25742"/>
                    <a:pt x="20848" y="25742"/>
                  </a:cubicBezTo>
                  <a:cubicBezTo>
                    <a:pt x="21306" y="25742"/>
                    <a:pt x="21684" y="26120"/>
                    <a:pt x="21684" y="26577"/>
                  </a:cubicBezTo>
                  <a:lnTo>
                    <a:pt x="23096" y="26577"/>
                  </a:lnTo>
                  <a:lnTo>
                    <a:pt x="23096" y="25682"/>
                  </a:lnTo>
                  <a:cubicBezTo>
                    <a:pt x="22639" y="25682"/>
                    <a:pt x="22261" y="25304"/>
                    <a:pt x="22261" y="24847"/>
                  </a:cubicBezTo>
                  <a:cubicBezTo>
                    <a:pt x="22261" y="24389"/>
                    <a:pt x="22639" y="24011"/>
                    <a:pt x="23096" y="24011"/>
                  </a:cubicBezTo>
                  <a:lnTo>
                    <a:pt x="23096" y="23374"/>
                  </a:lnTo>
                  <a:cubicBezTo>
                    <a:pt x="22639" y="23374"/>
                    <a:pt x="22261" y="22996"/>
                    <a:pt x="22261" y="22539"/>
                  </a:cubicBezTo>
                  <a:cubicBezTo>
                    <a:pt x="22261" y="22081"/>
                    <a:pt x="22639" y="21703"/>
                    <a:pt x="23096" y="21703"/>
                  </a:cubicBezTo>
                  <a:lnTo>
                    <a:pt x="23096" y="21047"/>
                  </a:lnTo>
                  <a:cubicBezTo>
                    <a:pt x="22639" y="21047"/>
                    <a:pt x="22261" y="20689"/>
                    <a:pt x="22261" y="20211"/>
                  </a:cubicBezTo>
                  <a:cubicBezTo>
                    <a:pt x="22261" y="19754"/>
                    <a:pt x="22639" y="19376"/>
                    <a:pt x="23096" y="19376"/>
                  </a:cubicBezTo>
                  <a:lnTo>
                    <a:pt x="23096" y="18739"/>
                  </a:lnTo>
                  <a:cubicBezTo>
                    <a:pt x="22639" y="18739"/>
                    <a:pt x="22261" y="18361"/>
                    <a:pt x="22261" y="17904"/>
                  </a:cubicBezTo>
                  <a:cubicBezTo>
                    <a:pt x="22261" y="17446"/>
                    <a:pt x="22639" y="17068"/>
                    <a:pt x="23096" y="17068"/>
                  </a:cubicBezTo>
                  <a:lnTo>
                    <a:pt x="23096" y="16432"/>
                  </a:lnTo>
                  <a:cubicBezTo>
                    <a:pt x="22639" y="16432"/>
                    <a:pt x="22261" y="16054"/>
                    <a:pt x="22261" y="15596"/>
                  </a:cubicBezTo>
                  <a:cubicBezTo>
                    <a:pt x="22261" y="15119"/>
                    <a:pt x="22639" y="14761"/>
                    <a:pt x="23096" y="14761"/>
                  </a:cubicBezTo>
                  <a:lnTo>
                    <a:pt x="23096" y="14104"/>
                  </a:lnTo>
                  <a:cubicBezTo>
                    <a:pt x="22639" y="14104"/>
                    <a:pt x="22261" y="13746"/>
                    <a:pt x="22261" y="13269"/>
                  </a:cubicBezTo>
                  <a:cubicBezTo>
                    <a:pt x="22261" y="12811"/>
                    <a:pt x="22639" y="12433"/>
                    <a:pt x="23096" y="12433"/>
                  </a:cubicBezTo>
                  <a:lnTo>
                    <a:pt x="23096" y="11797"/>
                  </a:lnTo>
                  <a:cubicBezTo>
                    <a:pt x="22639" y="11797"/>
                    <a:pt x="22261" y="11419"/>
                    <a:pt x="22261" y="10961"/>
                  </a:cubicBezTo>
                  <a:cubicBezTo>
                    <a:pt x="22261" y="10504"/>
                    <a:pt x="22639" y="10126"/>
                    <a:pt x="23096" y="10126"/>
                  </a:cubicBezTo>
                  <a:lnTo>
                    <a:pt x="23096" y="9489"/>
                  </a:lnTo>
                  <a:cubicBezTo>
                    <a:pt x="22639" y="9489"/>
                    <a:pt x="22261" y="9111"/>
                    <a:pt x="22261" y="8654"/>
                  </a:cubicBezTo>
                  <a:cubicBezTo>
                    <a:pt x="22261" y="8176"/>
                    <a:pt x="22639" y="7818"/>
                    <a:pt x="23096" y="7818"/>
                  </a:cubicBezTo>
                  <a:lnTo>
                    <a:pt x="23096" y="7162"/>
                  </a:lnTo>
                  <a:cubicBezTo>
                    <a:pt x="22639" y="7162"/>
                    <a:pt x="22261" y="6784"/>
                    <a:pt x="22261" y="6326"/>
                  </a:cubicBezTo>
                  <a:cubicBezTo>
                    <a:pt x="22261" y="5869"/>
                    <a:pt x="22639" y="5491"/>
                    <a:pt x="23096" y="5491"/>
                  </a:cubicBezTo>
                  <a:lnTo>
                    <a:pt x="23096" y="4854"/>
                  </a:lnTo>
                  <a:cubicBezTo>
                    <a:pt x="23085" y="4855"/>
                    <a:pt x="23073" y="4855"/>
                    <a:pt x="23062" y="4855"/>
                  </a:cubicBezTo>
                  <a:cubicBezTo>
                    <a:pt x="22620" y="4855"/>
                    <a:pt x="22261" y="4485"/>
                    <a:pt x="22261" y="4039"/>
                  </a:cubicBezTo>
                  <a:cubicBezTo>
                    <a:pt x="22261" y="3581"/>
                    <a:pt x="22639" y="3203"/>
                    <a:pt x="23096" y="3203"/>
                  </a:cubicBezTo>
                  <a:lnTo>
                    <a:pt x="23096" y="2567"/>
                  </a:lnTo>
                  <a:cubicBezTo>
                    <a:pt x="22639" y="2567"/>
                    <a:pt x="22261" y="2189"/>
                    <a:pt x="22261" y="1731"/>
                  </a:cubicBezTo>
                  <a:cubicBezTo>
                    <a:pt x="22261" y="1274"/>
                    <a:pt x="22639" y="896"/>
                    <a:pt x="23096" y="896"/>
                  </a:cubicBezTo>
                  <a:lnTo>
                    <a:pt x="23096" y="0"/>
                  </a:lnTo>
                  <a:lnTo>
                    <a:pt x="21684" y="0"/>
                  </a:lnTo>
                  <a:cubicBezTo>
                    <a:pt x="21684" y="458"/>
                    <a:pt x="21306" y="836"/>
                    <a:pt x="20848" y="836"/>
                  </a:cubicBezTo>
                  <a:cubicBezTo>
                    <a:pt x="20391" y="836"/>
                    <a:pt x="20013" y="458"/>
                    <a:pt x="20013" y="0"/>
                  </a:cubicBezTo>
                  <a:lnTo>
                    <a:pt x="19376" y="0"/>
                  </a:lnTo>
                  <a:cubicBezTo>
                    <a:pt x="19376" y="458"/>
                    <a:pt x="18998" y="836"/>
                    <a:pt x="18541" y="836"/>
                  </a:cubicBezTo>
                  <a:cubicBezTo>
                    <a:pt x="18063" y="836"/>
                    <a:pt x="17705" y="458"/>
                    <a:pt x="17705" y="0"/>
                  </a:cubicBezTo>
                  <a:lnTo>
                    <a:pt x="17049" y="0"/>
                  </a:lnTo>
                  <a:cubicBezTo>
                    <a:pt x="17049" y="458"/>
                    <a:pt x="16691" y="836"/>
                    <a:pt x="16213" y="836"/>
                  </a:cubicBezTo>
                  <a:cubicBezTo>
                    <a:pt x="15756" y="836"/>
                    <a:pt x="15378" y="458"/>
                    <a:pt x="15378" y="0"/>
                  </a:cubicBezTo>
                  <a:lnTo>
                    <a:pt x="14741" y="0"/>
                  </a:lnTo>
                  <a:cubicBezTo>
                    <a:pt x="14741" y="458"/>
                    <a:pt x="14363" y="836"/>
                    <a:pt x="13906" y="836"/>
                  </a:cubicBezTo>
                  <a:cubicBezTo>
                    <a:pt x="13448" y="836"/>
                    <a:pt x="13070" y="458"/>
                    <a:pt x="13070" y="0"/>
                  </a:cubicBezTo>
                  <a:lnTo>
                    <a:pt x="12434" y="0"/>
                  </a:lnTo>
                  <a:cubicBezTo>
                    <a:pt x="12434" y="458"/>
                    <a:pt x="12056" y="836"/>
                    <a:pt x="11598" y="836"/>
                  </a:cubicBezTo>
                  <a:cubicBezTo>
                    <a:pt x="11121" y="836"/>
                    <a:pt x="10743" y="458"/>
                    <a:pt x="10743" y="0"/>
                  </a:cubicBezTo>
                  <a:lnTo>
                    <a:pt x="10106" y="0"/>
                  </a:lnTo>
                  <a:cubicBezTo>
                    <a:pt x="10106" y="458"/>
                    <a:pt x="9728" y="836"/>
                    <a:pt x="9271" y="836"/>
                  </a:cubicBezTo>
                  <a:cubicBezTo>
                    <a:pt x="8813" y="836"/>
                    <a:pt x="8435" y="458"/>
                    <a:pt x="8435" y="0"/>
                  </a:cubicBezTo>
                  <a:lnTo>
                    <a:pt x="7799" y="0"/>
                  </a:lnTo>
                  <a:cubicBezTo>
                    <a:pt x="7799" y="458"/>
                    <a:pt x="7421" y="836"/>
                    <a:pt x="6963" y="836"/>
                  </a:cubicBezTo>
                  <a:cubicBezTo>
                    <a:pt x="6486" y="836"/>
                    <a:pt x="6128" y="458"/>
                    <a:pt x="6128" y="0"/>
                  </a:cubicBezTo>
                  <a:lnTo>
                    <a:pt x="5471" y="0"/>
                  </a:lnTo>
                  <a:cubicBezTo>
                    <a:pt x="5471" y="458"/>
                    <a:pt x="5113" y="836"/>
                    <a:pt x="4636" y="836"/>
                  </a:cubicBezTo>
                  <a:cubicBezTo>
                    <a:pt x="4178" y="836"/>
                    <a:pt x="3800" y="458"/>
                    <a:pt x="3800" y="0"/>
                  </a:cubicBezTo>
                  <a:lnTo>
                    <a:pt x="3164" y="0"/>
                  </a:lnTo>
                  <a:cubicBezTo>
                    <a:pt x="3164" y="458"/>
                    <a:pt x="2786" y="836"/>
                    <a:pt x="2328" y="836"/>
                  </a:cubicBezTo>
                  <a:cubicBezTo>
                    <a:pt x="1871" y="836"/>
                    <a:pt x="1493" y="458"/>
                    <a:pt x="14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77"/>
            <p:cNvSpPr/>
            <p:nvPr/>
          </p:nvSpPr>
          <p:spPr>
            <a:xfrm>
              <a:off x="8085043" y="3040125"/>
              <a:ext cx="345704" cy="397740"/>
            </a:xfrm>
            <a:custGeom>
              <a:avLst/>
              <a:gdLst/>
              <a:ahLst/>
              <a:cxnLst/>
              <a:rect l="l" t="t" r="r" b="b"/>
              <a:pathLst>
                <a:path w="23097" h="26578" extrusionOk="0">
                  <a:moveTo>
                    <a:pt x="1" y="0"/>
                  </a:moveTo>
                  <a:lnTo>
                    <a:pt x="1" y="896"/>
                  </a:lnTo>
                  <a:lnTo>
                    <a:pt x="80" y="896"/>
                  </a:lnTo>
                  <a:cubicBezTo>
                    <a:pt x="538" y="896"/>
                    <a:pt x="916" y="1254"/>
                    <a:pt x="916" y="1731"/>
                  </a:cubicBezTo>
                  <a:cubicBezTo>
                    <a:pt x="916" y="2189"/>
                    <a:pt x="538" y="2567"/>
                    <a:pt x="80" y="2567"/>
                  </a:cubicBezTo>
                  <a:cubicBezTo>
                    <a:pt x="61" y="2567"/>
                    <a:pt x="21" y="2567"/>
                    <a:pt x="1" y="2547"/>
                  </a:cubicBezTo>
                  <a:lnTo>
                    <a:pt x="1" y="3203"/>
                  </a:lnTo>
                  <a:lnTo>
                    <a:pt x="80" y="3203"/>
                  </a:lnTo>
                  <a:cubicBezTo>
                    <a:pt x="538" y="3203"/>
                    <a:pt x="916" y="3581"/>
                    <a:pt x="916" y="4039"/>
                  </a:cubicBezTo>
                  <a:cubicBezTo>
                    <a:pt x="916" y="4496"/>
                    <a:pt x="538" y="4874"/>
                    <a:pt x="80" y="4874"/>
                  </a:cubicBezTo>
                  <a:lnTo>
                    <a:pt x="1" y="4874"/>
                  </a:lnTo>
                  <a:lnTo>
                    <a:pt x="1" y="5531"/>
                  </a:lnTo>
                  <a:cubicBezTo>
                    <a:pt x="21" y="5511"/>
                    <a:pt x="61" y="5511"/>
                    <a:pt x="80" y="5511"/>
                  </a:cubicBezTo>
                  <a:cubicBezTo>
                    <a:pt x="538" y="5511"/>
                    <a:pt x="916" y="5889"/>
                    <a:pt x="916" y="6346"/>
                  </a:cubicBezTo>
                  <a:cubicBezTo>
                    <a:pt x="916" y="6824"/>
                    <a:pt x="538" y="7182"/>
                    <a:pt x="80" y="7182"/>
                  </a:cubicBezTo>
                  <a:lnTo>
                    <a:pt x="1" y="7182"/>
                  </a:lnTo>
                  <a:lnTo>
                    <a:pt x="1" y="7838"/>
                  </a:lnTo>
                  <a:lnTo>
                    <a:pt x="80" y="7838"/>
                  </a:lnTo>
                  <a:cubicBezTo>
                    <a:pt x="538" y="7838"/>
                    <a:pt x="916" y="8196"/>
                    <a:pt x="916" y="8674"/>
                  </a:cubicBezTo>
                  <a:cubicBezTo>
                    <a:pt x="916" y="9131"/>
                    <a:pt x="538" y="9509"/>
                    <a:pt x="80" y="9509"/>
                  </a:cubicBezTo>
                  <a:cubicBezTo>
                    <a:pt x="61" y="9509"/>
                    <a:pt x="21" y="9489"/>
                    <a:pt x="1" y="9489"/>
                  </a:cubicBezTo>
                  <a:lnTo>
                    <a:pt x="1" y="10146"/>
                  </a:lnTo>
                  <a:lnTo>
                    <a:pt x="80" y="10146"/>
                  </a:lnTo>
                  <a:cubicBezTo>
                    <a:pt x="538" y="10146"/>
                    <a:pt x="916" y="10524"/>
                    <a:pt x="916" y="10981"/>
                  </a:cubicBezTo>
                  <a:cubicBezTo>
                    <a:pt x="916" y="11439"/>
                    <a:pt x="538" y="11817"/>
                    <a:pt x="80" y="11817"/>
                  </a:cubicBezTo>
                  <a:lnTo>
                    <a:pt x="1" y="11817"/>
                  </a:lnTo>
                  <a:lnTo>
                    <a:pt x="1" y="12453"/>
                  </a:lnTo>
                  <a:lnTo>
                    <a:pt x="80" y="12453"/>
                  </a:lnTo>
                  <a:cubicBezTo>
                    <a:pt x="538" y="12453"/>
                    <a:pt x="916" y="12831"/>
                    <a:pt x="916" y="13289"/>
                  </a:cubicBezTo>
                  <a:cubicBezTo>
                    <a:pt x="916" y="13746"/>
                    <a:pt x="538" y="14124"/>
                    <a:pt x="80" y="14124"/>
                  </a:cubicBezTo>
                  <a:lnTo>
                    <a:pt x="1" y="14124"/>
                  </a:lnTo>
                  <a:lnTo>
                    <a:pt x="1" y="14781"/>
                  </a:lnTo>
                  <a:cubicBezTo>
                    <a:pt x="21" y="14761"/>
                    <a:pt x="61" y="14761"/>
                    <a:pt x="80" y="14761"/>
                  </a:cubicBezTo>
                  <a:cubicBezTo>
                    <a:pt x="538" y="14761"/>
                    <a:pt x="916" y="15139"/>
                    <a:pt x="916" y="15596"/>
                  </a:cubicBezTo>
                  <a:cubicBezTo>
                    <a:pt x="916" y="16074"/>
                    <a:pt x="538" y="16432"/>
                    <a:pt x="80" y="16432"/>
                  </a:cubicBezTo>
                  <a:lnTo>
                    <a:pt x="1" y="16432"/>
                  </a:lnTo>
                  <a:lnTo>
                    <a:pt x="1" y="17088"/>
                  </a:lnTo>
                  <a:lnTo>
                    <a:pt x="80" y="17088"/>
                  </a:lnTo>
                  <a:cubicBezTo>
                    <a:pt x="538" y="17088"/>
                    <a:pt x="916" y="17446"/>
                    <a:pt x="916" y="17924"/>
                  </a:cubicBezTo>
                  <a:cubicBezTo>
                    <a:pt x="916" y="18381"/>
                    <a:pt x="538" y="18759"/>
                    <a:pt x="80" y="18759"/>
                  </a:cubicBezTo>
                  <a:cubicBezTo>
                    <a:pt x="61" y="18759"/>
                    <a:pt x="21" y="18739"/>
                    <a:pt x="1" y="18739"/>
                  </a:cubicBezTo>
                  <a:lnTo>
                    <a:pt x="1" y="19396"/>
                  </a:lnTo>
                  <a:lnTo>
                    <a:pt x="80" y="19396"/>
                  </a:lnTo>
                  <a:cubicBezTo>
                    <a:pt x="538" y="19396"/>
                    <a:pt x="916" y="19774"/>
                    <a:pt x="916" y="20231"/>
                  </a:cubicBezTo>
                  <a:cubicBezTo>
                    <a:pt x="916" y="20689"/>
                    <a:pt x="538" y="21067"/>
                    <a:pt x="80" y="21067"/>
                  </a:cubicBezTo>
                  <a:lnTo>
                    <a:pt x="1" y="21067"/>
                  </a:lnTo>
                  <a:lnTo>
                    <a:pt x="1" y="21703"/>
                  </a:lnTo>
                  <a:lnTo>
                    <a:pt x="80" y="21703"/>
                  </a:lnTo>
                  <a:cubicBezTo>
                    <a:pt x="538" y="21703"/>
                    <a:pt x="916" y="22081"/>
                    <a:pt x="916" y="22539"/>
                  </a:cubicBezTo>
                  <a:cubicBezTo>
                    <a:pt x="916" y="22996"/>
                    <a:pt x="538" y="23374"/>
                    <a:pt x="80" y="23374"/>
                  </a:cubicBezTo>
                  <a:lnTo>
                    <a:pt x="1" y="23374"/>
                  </a:lnTo>
                  <a:lnTo>
                    <a:pt x="1" y="24031"/>
                  </a:lnTo>
                  <a:cubicBezTo>
                    <a:pt x="21" y="24011"/>
                    <a:pt x="61" y="24011"/>
                    <a:pt x="80" y="24011"/>
                  </a:cubicBezTo>
                  <a:cubicBezTo>
                    <a:pt x="538" y="24011"/>
                    <a:pt x="916" y="24389"/>
                    <a:pt x="916" y="24847"/>
                  </a:cubicBezTo>
                  <a:cubicBezTo>
                    <a:pt x="916" y="25324"/>
                    <a:pt x="538" y="25682"/>
                    <a:pt x="80" y="25682"/>
                  </a:cubicBezTo>
                  <a:lnTo>
                    <a:pt x="1" y="25682"/>
                  </a:lnTo>
                  <a:lnTo>
                    <a:pt x="1" y="26577"/>
                  </a:lnTo>
                  <a:lnTo>
                    <a:pt x="1493" y="26577"/>
                  </a:lnTo>
                  <a:cubicBezTo>
                    <a:pt x="1493" y="26120"/>
                    <a:pt x="1871" y="25742"/>
                    <a:pt x="2328" y="25742"/>
                  </a:cubicBezTo>
                  <a:cubicBezTo>
                    <a:pt x="2786" y="25742"/>
                    <a:pt x="3164" y="26120"/>
                    <a:pt x="3164" y="26577"/>
                  </a:cubicBezTo>
                  <a:lnTo>
                    <a:pt x="3800" y="26577"/>
                  </a:lnTo>
                  <a:cubicBezTo>
                    <a:pt x="3800" y="26120"/>
                    <a:pt x="4178" y="25742"/>
                    <a:pt x="4636" y="25742"/>
                  </a:cubicBezTo>
                  <a:cubicBezTo>
                    <a:pt x="5113" y="25742"/>
                    <a:pt x="5471" y="26120"/>
                    <a:pt x="5471" y="26577"/>
                  </a:cubicBezTo>
                  <a:lnTo>
                    <a:pt x="6128" y="26577"/>
                  </a:lnTo>
                  <a:cubicBezTo>
                    <a:pt x="6128" y="26120"/>
                    <a:pt x="6486" y="25742"/>
                    <a:pt x="6963" y="25742"/>
                  </a:cubicBezTo>
                  <a:cubicBezTo>
                    <a:pt x="7421" y="25742"/>
                    <a:pt x="7799" y="26120"/>
                    <a:pt x="7799" y="26577"/>
                  </a:cubicBezTo>
                  <a:lnTo>
                    <a:pt x="8435" y="26577"/>
                  </a:lnTo>
                  <a:cubicBezTo>
                    <a:pt x="8435" y="26120"/>
                    <a:pt x="8813" y="25742"/>
                    <a:pt x="9271" y="25742"/>
                  </a:cubicBezTo>
                  <a:cubicBezTo>
                    <a:pt x="9728" y="25742"/>
                    <a:pt x="10106" y="26120"/>
                    <a:pt x="10106" y="26577"/>
                  </a:cubicBezTo>
                  <a:lnTo>
                    <a:pt x="10743" y="26577"/>
                  </a:lnTo>
                  <a:cubicBezTo>
                    <a:pt x="10743" y="26120"/>
                    <a:pt x="11121" y="25742"/>
                    <a:pt x="11598" y="25742"/>
                  </a:cubicBezTo>
                  <a:cubicBezTo>
                    <a:pt x="12056" y="25742"/>
                    <a:pt x="12434" y="26120"/>
                    <a:pt x="12434" y="26577"/>
                  </a:cubicBezTo>
                  <a:lnTo>
                    <a:pt x="13070" y="26577"/>
                  </a:lnTo>
                  <a:cubicBezTo>
                    <a:pt x="13070" y="26120"/>
                    <a:pt x="13448" y="25742"/>
                    <a:pt x="13906" y="25742"/>
                  </a:cubicBezTo>
                  <a:cubicBezTo>
                    <a:pt x="14363" y="25742"/>
                    <a:pt x="14741" y="26120"/>
                    <a:pt x="14741" y="26577"/>
                  </a:cubicBezTo>
                  <a:lnTo>
                    <a:pt x="15378" y="26577"/>
                  </a:lnTo>
                  <a:cubicBezTo>
                    <a:pt x="15378" y="26120"/>
                    <a:pt x="15756" y="25742"/>
                    <a:pt x="16213" y="25742"/>
                  </a:cubicBezTo>
                  <a:cubicBezTo>
                    <a:pt x="16691" y="25742"/>
                    <a:pt x="17049" y="26120"/>
                    <a:pt x="17049" y="26577"/>
                  </a:cubicBezTo>
                  <a:lnTo>
                    <a:pt x="17705" y="26577"/>
                  </a:lnTo>
                  <a:cubicBezTo>
                    <a:pt x="17705" y="26120"/>
                    <a:pt x="18063" y="25742"/>
                    <a:pt x="18541" y="25742"/>
                  </a:cubicBezTo>
                  <a:cubicBezTo>
                    <a:pt x="18998" y="25742"/>
                    <a:pt x="19376" y="26120"/>
                    <a:pt x="19376" y="26577"/>
                  </a:cubicBezTo>
                  <a:lnTo>
                    <a:pt x="20013" y="26577"/>
                  </a:lnTo>
                  <a:cubicBezTo>
                    <a:pt x="20013" y="26120"/>
                    <a:pt x="20391" y="25742"/>
                    <a:pt x="20848" y="25742"/>
                  </a:cubicBezTo>
                  <a:cubicBezTo>
                    <a:pt x="21306" y="25742"/>
                    <a:pt x="21684" y="26120"/>
                    <a:pt x="21684" y="26577"/>
                  </a:cubicBezTo>
                  <a:lnTo>
                    <a:pt x="23096" y="26577"/>
                  </a:lnTo>
                  <a:lnTo>
                    <a:pt x="23096" y="25682"/>
                  </a:lnTo>
                  <a:cubicBezTo>
                    <a:pt x="22639" y="25682"/>
                    <a:pt x="22261" y="25304"/>
                    <a:pt x="22261" y="24847"/>
                  </a:cubicBezTo>
                  <a:cubicBezTo>
                    <a:pt x="22261" y="24389"/>
                    <a:pt x="22639" y="24011"/>
                    <a:pt x="23096" y="24011"/>
                  </a:cubicBezTo>
                  <a:lnTo>
                    <a:pt x="23096" y="23374"/>
                  </a:lnTo>
                  <a:cubicBezTo>
                    <a:pt x="22639" y="23374"/>
                    <a:pt x="22261" y="22996"/>
                    <a:pt x="22261" y="22539"/>
                  </a:cubicBezTo>
                  <a:cubicBezTo>
                    <a:pt x="22261" y="22081"/>
                    <a:pt x="22639" y="21703"/>
                    <a:pt x="23096" y="21703"/>
                  </a:cubicBezTo>
                  <a:lnTo>
                    <a:pt x="23096" y="21047"/>
                  </a:lnTo>
                  <a:cubicBezTo>
                    <a:pt x="22639" y="21047"/>
                    <a:pt x="22261" y="20689"/>
                    <a:pt x="22261" y="20211"/>
                  </a:cubicBezTo>
                  <a:cubicBezTo>
                    <a:pt x="22261" y="19754"/>
                    <a:pt x="22639" y="19376"/>
                    <a:pt x="23096" y="19376"/>
                  </a:cubicBezTo>
                  <a:lnTo>
                    <a:pt x="23096" y="18739"/>
                  </a:lnTo>
                  <a:cubicBezTo>
                    <a:pt x="22639" y="18739"/>
                    <a:pt x="22261" y="18361"/>
                    <a:pt x="22261" y="17904"/>
                  </a:cubicBezTo>
                  <a:cubicBezTo>
                    <a:pt x="22261" y="17446"/>
                    <a:pt x="22639" y="17068"/>
                    <a:pt x="23096" y="17068"/>
                  </a:cubicBezTo>
                  <a:lnTo>
                    <a:pt x="23096" y="16432"/>
                  </a:lnTo>
                  <a:cubicBezTo>
                    <a:pt x="22639" y="16432"/>
                    <a:pt x="22261" y="16054"/>
                    <a:pt x="22261" y="15596"/>
                  </a:cubicBezTo>
                  <a:cubicBezTo>
                    <a:pt x="22261" y="15119"/>
                    <a:pt x="22639" y="14761"/>
                    <a:pt x="23096" y="14761"/>
                  </a:cubicBezTo>
                  <a:lnTo>
                    <a:pt x="23096" y="14104"/>
                  </a:lnTo>
                  <a:cubicBezTo>
                    <a:pt x="22639" y="14104"/>
                    <a:pt x="22261" y="13746"/>
                    <a:pt x="22261" y="13269"/>
                  </a:cubicBezTo>
                  <a:cubicBezTo>
                    <a:pt x="22261" y="12811"/>
                    <a:pt x="22639" y="12433"/>
                    <a:pt x="23096" y="12433"/>
                  </a:cubicBezTo>
                  <a:lnTo>
                    <a:pt x="23096" y="11797"/>
                  </a:lnTo>
                  <a:cubicBezTo>
                    <a:pt x="22639" y="11797"/>
                    <a:pt x="22261" y="11419"/>
                    <a:pt x="22261" y="10961"/>
                  </a:cubicBezTo>
                  <a:cubicBezTo>
                    <a:pt x="22261" y="10504"/>
                    <a:pt x="22639" y="10126"/>
                    <a:pt x="23096" y="10126"/>
                  </a:cubicBezTo>
                  <a:lnTo>
                    <a:pt x="23096" y="9489"/>
                  </a:lnTo>
                  <a:cubicBezTo>
                    <a:pt x="22639" y="9489"/>
                    <a:pt x="22261" y="9111"/>
                    <a:pt x="22261" y="8654"/>
                  </a:cubicBezTo>
                  <a:cubicBezTo>
                    <a:pt x="22261" y="8176"/>
                    <a:pt x="22639" y="7818"/>
                    <a:pt x="23096" y="7818"/>
                  </a:cubicBezTo>
                  <a:lnTo>
                    <a:pt x="23096" y="7162"/>
                  </a:lnTo>
                  <a:cubicBezTo>
                    <a:pt x="22639" y="7162"/>
                    <a:pt x="22261" y="6784"/>
                    <a:pt x="22261" y="6326"/>
                  </a:cubicBezTo>
                  <a:cubicBezTo>
                    <a:pt x="22261" y="5869"/>
                    <a:pt x="22639" y="5491"/>
                    <a:pt x="23096" y="5491"/>
                  </a:cubicBezTo>
                  <a:lnTo>
                    <a:pt x="23096" y="4854"/>
                  </a:lnTo>
                  <a:cubicBezTo>
                    <a:pt x="23085" y="4855"/>
                    <a:pt x="23073" y="4855"/>
                    <a:pt x="23062" y="4855"/>
                  </a:cubicBezTo>
                  <a:cubicBezTo>
                    <a:pt x="22620" y="4855"/>
                    <a:pt x="22261" y="4485"/>
                    <a:pt x="22261" y="4039"/>
                  </a:cubicBezTo>
                  <a:cubicBezTo>
                    <a:pt x="22261" y="3581"/>
                    <a:pt x="22639" y="3203"/>
                    <a:pt x="23096" y="3203"/>
                  </a:cubicBezTo>
                  <a:lnTo>
                    <a:pt x="23096" y="2567"/>
                  </a:lnTo>
                  <a:cubicBezTo>
                    <a:pt x="22639" y="2567"/>
                    <a:pt x="22261" y="2189"/>
                    <a:pt x="22261" y="1731"/>
                  </a:cubicBezTo>
                  <a:cubicBezTo>
                    <a:pt x="22261" y="1274"/>
                    <a:pt x="22639" y="896"/>
                    <a:pt x="23096" y="896"/>
                  </a:cubicBezTo>
                  <a:lnTo>
                    <a:pt x="23096" y="0"/>
                  </a:lnTo>
                  <a:lnTo>
                    <a:pt x="21684" y="0"/>
                  </a:lnTo>
                  <a:cubicBezTo>
                    <a:pt x="21684" y="458"/>
                    <a:pt x="21306" y="836"/>
                    <a:pt x="20848" y="836"/>
                  </a:cubicBezTo>
                  <a:cubicBezTo>
                    <a:pt x="20391" y="836"/>
                    <a:pt x="20013" y="458"/>
                    <a:pt x="20013" y="0"/>
                  </a:cubicBezTo>
                  <a:lnTo>
                    <a:pt x="19376" y="0"/>
                  </a:lnTo>
                  <a:cubicBezTo>
                    <a:pt x="19376" y="458"/>
                    <a:pt x="18998" y="836"/>
                    <a:pt x="18541" y="836"/>
                  </a:cubicBezTo>
                  <a:cubicBezTo>
                    <a:pt x="18063" y="836"/>
                    <a:pt x="17705" y="458"/>
                    <a:pt x="17705" y="0"/>
                  </a:cubicBezTo>
                  <a:lnTo>
                    <a:pt x="17049" y="0"/>
                  </a:lnTo>
                  <a:cubicBezTo>
                    <a:pt x="17049" y="458"/>
                    <a:pt x="16691" y="836"/>
                    <a:pt x="16213" y="836"/>
                  </a:cubicBezTo>
                  <a:cubicBezTo>
                    <a:pt x="15756" y="836"/>
                    <a:pt x="15378" y="458"/>
                    <a:pt x="15378" y="0"/>
                  </a:cubicBezTo>
                  <a:lnTo>
                    <a:pt x="14741" y="0"/>
                  </a:lnTo>
                  <a:cubicBezTo>
                    <a:pt x="14741" y="458"/>
                    <a:pt x="14363" y="836"/>
                    <a:pt x="13906" y="836"/>
                  </a:cubicBezTo>
                  <a:cubicBezTo>
                    <a:pt x="13448" y="836"/>
                    <a:pt x="13070" y="458"/>
                    <a:pt x="13070" y="0"/>
                  </a:cubicBezTo>
                  <a:lnTo>
                    <a:pt x="12434" y="0"/>
                  </a:lnTo>
                  <a:cubicBezTo>
                    <a:pt x="12434" y="458"/>
                    <a:pt x="12056" y="836"/>
                    <a:pt x="11598" y="836"/>
                  </a:cubicBezTo>
                  <a:cubicBezTo>
                    <a:pt x="11121" y="836"/>
                    <a:pt x="10743" y="458"/>
                    <a:pt x="10743" y="0"/>
                  </a:cubicBezTo>
                  <a:lnTo>
                    <a:pt x="10106" y="0"/>
                  </a:lnTo>
                  <a:cubicBezTo>
                    <a:pt x="10106" y="458"/>
                    <a:pt x="9728" y="836"/>
                    <a:pt x="9271" y="836"/>
                  </a:cubicBezTo>
                  <a:cubicBezTo>
                    <a:pt x="8813" y="836"/>
                    <a:pt x="8435" y="458"/>
                    <a:pt x="8435" y="0"/>
                  </a:cubicBezTo>
                  <a:lnTo>
                    <a:pt x="7799" y="0"/>
                  </a:lnTo>
                  <a:cubicBezTo>
                    <a:pt x="7799" y="458"/>
                    <a:pt x="7421" y="836"/>
                    <a:pt x="6963" y="836"/>
                  </a:cubicBezTo>
                  <a:cubicBezTo>
                    <a:pt x="6486" y="836"/>
                    <a:pt x="6128" y="458"/>
                    <a:pt x="6128" y="0"/>
                  </a:cubicBezTo>
                  <a:lnTo>
                    <a:pt x="5471" y="0"/>
                  </a:lnTo>
                  <a:cubicBezTo>
                    <a:pt x="5471" y="458"/>
                    <a:pt x="5113" y="836"/>
                    <a:pt x="4636" y="836"/>
                  </a:cubicBezTo>
                  <a:cubicBezTo>
                    <a:pt x="4178" y="836"/>
                    <a:pt x="3800" y="458"/>
                    <a:pt x="3800" y="0"/>
                  </a:cubicBezTo>
                  <a:lnTo>
                    <a:pt x="3164" y="0"/>
                  </a:lnTo>
                  <a:cubicBezTo>
                    <a:pt x="3164" y="458"/>
                    <a:pt x="2786" y="836"/>
                    <a:pt x="2328" y="836"/>
                  </a:cubicBezTo>
                  <a:cubicBezTo>
                    <a:pt x="1871" y="836"/>
                    <a:pt x="1493" y="458"/>
                    <a:pt x="14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8" name="Google Shape;758;p77"/>
            <p:cNvGrpSpPr/>
            <p:nvPr/>
          </p:nvGrpSpPr>
          <p:grpSpPr>
            <a:xfrm>
              <a:off x="6439639" y="3120717"/>
              <a:ext cx="237873" cy="236728"/>
              <a:chOff x="-55202750" y="3198925"/>
              <a:chExt cx="318225" cy="316650"/>
            </a:xfrm>
          </p:grpSpPr>
          <p:sp>
            <p:nvSpPr>
              <p:cNvPr id="759" name="Google Shape;759;p77"/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760" name="Google Shape;760;p77"/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761" name="Google Shape;761;p77"/>
            <p:cNvGrpSpPr/>
            <p:nvPr/>
          </p:nvGrpSpPr>
          <p:grpSpPr>
            <a:xfrm>
              <a:off x="6864015" y="3120717"/>
              <a:ext cx="237873" cy="236728"/>
              <a:chOff x="-55202750" y="3198925"/>
              <a:chExt cx="318225" cy="316650"/>
            </a:xfrm>
          </p:grpSpPr>
          <p:sp>
            <p:nvSpPr>
              <p:cNvPr id="762" name="Google Shape;762;p77"/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763" name="Google Shape;763;p77"/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764" name="Google Shape;764;p77"/>
            <p:cNvGrpSpPr/>
            <p:nvPr/>
          </p:nvGrpSpPr>
          <p:grpSpPr>
            <a:xfrm>
              <a:off x="7288376" y="3120717"/>
              <a:ext cx="237873" cy="236728"/>
              <a:chOff x="-55202750" y="3198925"/>
              <a:chExt cx="318225" cy="316650"/>
            </a:xfrm>
          </p:grpSpPr>
          <p:sp>
            <p:nvSpPr>
              <p:cNvPr id="765" name="Google Shape;765;p77"/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766" name="Google Shape;766;p77"/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grpSp>
        <p:nvGrpSpPr>
          <p:cNvPr id="767" name="Google Shape;767;p77"/>
          <p:cNvGrpSpPr/>
          <p:nvPr/>
        </p:nvGrpSpPr>
        <p:grpSpPr>
          <a:xfrm>
            <a:off x="6387600" y="3557684"/>
            <a:ext cx="2043148" cy="397740"/>
            <a:chOff x="6387600" y="3633884"/>
            <a:chExt cx="2043148" cy="397740"/>
          </a:xfrm>
        </p:grpSpPr>
        <p:sp>
          <p:nvSpPr>
            <p:cNvPr id="768" name="Google Shape;768;p77"/>
            <p:cNvSpPr/>
            <p:nvPr/>
          </p:nvSpPr>
          <p:spPr>
            <a:xfrm>
              <a:off x="6387600" y="3633884"/>
              <a:ext cx="345704" cy="397740"/>
            </a:xfrm>
            <a:custGeom>
              <a:avLst/>
              <a:gdLst/>
              <a:ahLst/>
              <a:cxnLst/>
              <a:rect l="l" t="t" r="r" b="b"/>
              <a:pathLst>
                <a:path w="23097" h="26578" extrusionOk="0">
                  <a:moveTo>
                    <a:pt x="1" y="0"/>
                  </a:moveTo>
                  <a:lnTo>
                    <a:pt x="1" y="896"/>
                  </a:lnTo>
                  <a:lnTo>
                    <a:pt x="80" y="896"/>
                  </a:lnTo>
                  <a:cubicBezTo>
                    <a:pt x="538" y="896"/>
                    <a:pt x="916" y="1254"/>
                    <a:pt x="916" y="1731"/>
                  </a:cubicBezTo>
                  <a:cubicBezTo>
                    <a:pt x="916" y="2189"/>
                    <a:pt x="538" y="2567"/>
                    <a:pt x="80" y="2567"/>
                  </a:cubicBezTo>
                  <a:cubicBezTo>
                    <a:pt x="61" y="2567"/>
                    <a:pt x="21" y="2567"/>
                    <a:pt x="1" y="2547"/>
                  </a:cubicBezTo>
                  <a:lnTo>
                    <a:pt x="1" y="3203"/>
                  </a:lnTo>
                  <a:lnTo>
                    <a:pt x="80" y="3203"/>
                  </a:lnTo>
                  <a:cubicBezTo>
                    <a:pt x="538" y="3203"/>
                    <a:pt x="916" y="3581"/>
                    <a:pt x="916" y="4039"/>
                  </a:cubicBezTo>
                  <a:cubicBezTo>
                    <a:pt x="916" y="4496"/>
                    <a:pt x="538" y="4874"/>
                    <a:pt x="80" y="4874"/>
                  </a:cubicBezTo>
                  <a:lnTo>
                    <a:pt x="1" y="4874"/>
                  </a:lnTo>
                  <a:lnTo>
                    <a:pt x="1" y="5531"/>
                  </a:lnTo>
                  <a:cubicBezTo>
                    <a:pt x="21" y="5511"/>
                    <a:pt x="61" y="5511"/>
                    <a:pt x="80" y="5511"/>
                  </a:cubicBezTo>
                  <a:cubicBezTo>
                    <a:pt x="538" y="5511"/>
                    <a:pt x="916" y="5889"/>
                    <a:pt x="916" y="6346"/>
                  </a:cubicBezTo>
                  <a:cubicBezTo>
                    <a:pt x="916" y="6824"/>
                    <a:pt x="538" y="7182"/>
                    <a:pt x="80" y="7182"/>
                  </a:cubicBezTo>
                  <a:lnTo>
                    <a:pt x="1" y="7182"/>
                  </a:lnTo>
                  <a:lnTo>
                    <a:pt x="1" y="7838"/>
                  </a:lnTo>
                  <a:lnTo>
                    <a:pt x="80" y="7838"/>
                  </a:lnTo>
                  <a:cubicBezTo>
                    <a:pt x="538" y="7838"/>
                    <a:pt x="916" y="8196"/>
                    <a:pt x="916" y="8674"/>
                  </a:cubicBezTo>
                  <a:cubicBezTo>
                    <a:pt x="916" y="9131"/>
                    <a:pt x="538" y="9509"/>
                    <a:pt x="80" y="9509"/>
                  </a:cubicBezTo>
                  <a:cubicBezTo>
                    <a:pt x="61" y="9509"/>
                    <a:pt x="21" y="9489"/>
                    <a:pt x="1" y="9489"/>
                  </a:cubicBezTo>
                  <a:lnTo>
                    <a:pt x="1" y="10146"/>
                  </a:lnTo>
                  <a:lnTo>
                    <a:pt x="80" y="10146"/>
                  </a:lnTo>
                  <a:cubicBezTo>
                    <a:pt x="538" y="10146"/>
                    <a:pt x="916" y="10524"/>
                    <a:pt x="916" y="10981"/>
                  </a:cubicBezTo>
                  <a:cubicBezTo>
                    <a:pt x="916" y="11439"/>
                    <a:pt x="538" y="11817"/>
                    <a:pt x="80" y="11817"/>
                  </a:cubicBezTo>
                  <a:lnTo>
                    <a:pt x="1" y="11817"/>
                  </a:lnTo>
                  <a:lnTo>
                    <a:pt x="1" y="12453"/>
                  </a:lnTo>
                  <a:lnTo>
                    <a:pt x="80" y="12453"/>
                  </a:lnTo>
                  <a:cubicBezTo>
                    <a:pt x="538" y="12453"/>
                    <a:pt x="916" y="12831"/>
                    <a:pt x="916" y="13289"/>
                  </a:cubicBezTo>
                  <a:cubicBezTo>
                    <a:pt x="916" y="13746"/>
                    <a:pt x="538" y="14124"/>
                    <a:pt x="80" y="14124"/>
                  </a:cubicBezTo>
                  <a:lnTo>
                    <a:pt x="1" y="14124"/>
                  </a:lnTo>
                  <a:lnTo>
                    <a:pt x="1" y="14781"/>
                  </a:lnTo>
                  <a:cubicBezTo>
                    <a:pt x="21" y="14761"/>
                    <a:pt x="61" y="14761"/>
                    <a:pt x="80" y="14761"/>
                  </a:cubicBezTo>
                  <a:cubicBezTo>
                    <a:pt x="538" y="14761"/>
                    <a:pt x="916" y="15139"/>
                    <a:pt x="916" y="15596"/>
                  </a:cubicBezTo>
                  <a:cubicBezTo>
                    <a:pt x="916" y="16074"/>
                    <a:pt x="538" y="16432"/>
                    <a:pt x="80" y="16432"/>
                  </a:cubicBezTo>
                  <a:lnTo>
                    <a:pt x="1" y="16432"/>
                  </a:lnTo>
                  <a:lnTo>
                    <a:pt x="1" y="17088"/>
                  </a:lnTo>
                  <a:lnTo>
                    <a:pt x="80" y="17088"/>
                  </a:lnTo>
                  <a:cubicBezTo>
                    <a:pt x="538" y="17088"/>
                    <a:pt x="916" y="17446"/>
                    <a:pt x="916" y="17924"/>
                  </a:cubicBezTo>
                  <a:cubicBezTo>
                    <a:pt x="916" y="18381"/>
                    <a:pt x="538" y="18759"/>
                    <a:pt x="80" y="18759"/>
                  </a:cubicBezTo>
                  <a:cubicBezTo>
                    <a:pt x="61" y="18759"/>
                    <a:pt x="21" y="18739"/>
                    <a:pt x="1" y="18739"/>
                  </a:cubicBezTo>
                  <a:lnTo>
                    <a:pt x="1" y="19396"/>
                  </a:lnTo>
                  <a:lnTo>
                    <a:pt x="80" y="19396"/>
                  </a:lnTo>
                  <a:cubicBezTo>
                    <a:pt x="538" y="19396"/>
                    <a:pt x="916" y="19774"/>
                    <a:pt x="916" y="20231"/>
                  </a:cubicBezTo>
                  <a:cubicBezTo>
                    <a:pt x="916" y="20689"/>
                    <a:pt x="538" y="21067"/>
                    <a:pt x="80" y="21067"/>
                  </a:cubicBezTo>
                  <a:lnTo>
                    <a:pt x="1" y="21067"/>
                  </a:lnTo>
                  <a:lnTo>
                    <a:pt x="1" y="21703"/>
                  </a:lnTo>
                  <a:lnTo>
                    <a:pt x="80" y="21703"/>
                  </a:lnTo>
                  <a:cubicBezTo>
                    <a:pt x="538" y="21703"/>
                    <a:pt x="916" y="22081"/>
                    <a:pt x="916" y="22539"/>
                  </a:cubicBezTo>
                  <a:cubicBezTo>
                    <a:pt x="916" y="22996"/>
                    <a:pt x="538" y="23374"/>
                    <a:pt x="80" y="23374"/>
                  </a:cubicBezTo>
                  <a:lnTo>
                    <a:pt x="1" y="23374"/>
                  </a:lnTo>
                  <a:lnTo>
                    <a:pt x="1" y="24031"/>
                  </a:lnTo>
                  <a:cubicBezTo>
                    <a:pt x="21" y="24011"/>
                    <a:pt x="61" y="24011"/>
                    <a:pt x="80" y="24011"/>
                  </a:cubicBezTo>
                  <a:cubicBezTo>
                    <a:pt x="538" y="24011"/>
                    <a:pt x="916" y="24389"/>
                    <a:pt x="916" y="24847"/>
                  </a:cubicBezTo>
                  <a:cubicBezTo>
                    <a:pt x="916" y="25324"/>
                    <a:pt x="538" y="25682"/>
                    <a:pt x="80" y="25682"/>
                  </a:cubicBezTo>
                  <a:lnTo>
                    <a:pt x="1" y="25682"/>
                  </a:lnTo>
                  <a:lnTo>
                    <a:pt x="1" y="26577"/>
                  </a:lnTo>
                  <a:lnTo>
                    <a:pt x="1493" y="26577"/>
                  </a:lnTo>
                  <a:cubicBezTo>
                    <a:pt x="1493" y="26120"/>
                    <a:pt x="1871" y="25742"/>
                    <a:pt x="2328" y="25742"/>
                  </a:cubicBezTo>
                  <a:cubicBezTo>
                    <a:pt x="2786" y="25742"/>
                    <a:pt x="3164" y="26120"/>
                    <a:pt x="3164" y="26577"/>
                  </a:cubicBezTo>
                  <a:lnTo>
                    <a:pt x="3800" y="26577"/>
                  </a:lnTo>
                  <a:cubicBezTo>
                    <a:pt x="3800" y="26120"/>
                    <a:pt x="4178" y="25742"/>
                    <a:pt x="4636" y="25742"/>
                  </a:cubicBezTo>
                  <a:cubicBezTo>
                    <a:pt x="5113" y="25742"/>
                    <a:pt x="5471" y="26120"/>
                    <a:pt x="5471" y="26577"/>
                  </a:cubicBezTo>
                  <a:lnTo>
                    <a:pt x="6128" y="26577"/>
                  </a:lnTo>
                  <a:cubicBezTo>
                    <a:pt x="6128" y="26120"/>
                    <a:pt x="6486" y="25742"/>
                    <a:pt x="6963" y="25742"/>
                  </a:cubicBezTo>
                  <a:cubicBezTo>
                    <a:pt x="7421" y="25742"/>
                    <a:pt x="7799" y="26120"/>
                    <a:pt x="7799" y="26577"/>
                  </a:cubicBezTo>
                  <a:lnTo>
                    <a:pt x="8435" y="26577"/>
                  </a:lnTo>
                  <a:cubicBezTo>
                    <a:pt x="8435" y="26120"/>
                    <a:pt x="8813" y="25742"/>
                    <a:pt x="9271" y="25742"/>
                  </a:cubicBezTo>
                  <a:cubicBezTo>
                    <a:pt x="9728" y="25742"/>
                    <a:pt x="10106" y="26120"/>
                    <a:pt x="10106" y="26577"/>
                  </a:cubicBezTo>
                  <a:lnTo>
                    <a:pt x="10743" y="26577"/>
                  </a:lnTo>
                  <a:cubicBezTo>
                    <a:pt x="10743" y="26120"/>
                    <a:pt x="11121" y="25742"/>
                    <a:pt x="11598" y="25742"/>
                  </a:cubicBezTo>
                  <a:cubicBezTo>
                    <a:pt x="12056" y="25742"/>
                    <a:pt x="12434" y="26120"/>
                    <a:pt x="12434" y="26577"/>
                  </a:cubicBezTo>
                  <a:lnTo>
                    <a:pt x="13070" y="26577"/>
                  </a:lnTo>
                  <a:cubicBezTo>
                    <a:pt x="13070" y="26120"/>
                    <a:pt x="13448" y="25742"/>
                    <a:pt x="13906" y="25742"/>
                  </a:cubicBezTo>
                  <a:cubicBezTo>
                    <a:pt x="14363" y="25742"/>
                    <a:pt x="14741" y="26120"/>
                    <a:pt x="14741" y="26577"/>
                  </a:cubicBezTo>
                  <a:lnTo>
                    <a:pt x="15378" y="26577"/>
                  </a:lnTo>
                  <a:cubicBezTo>
                    <a:pt x="15378" y="26120"/>
                    <a:pt x="15756" y="25742"/>
                    <a:pt x="16213" y="25742"/>
                  </a:cubicBezTo>
                  <a:cubicBezTo>
                    <a:pt x="16691" y="25742"/>
                    <a:pt x="17049" y="26120"/>
                    <a:pt x="17049" y="26577"/>
                  </a:cubicBezTo>
                  <a:lnTo>
                    <a:pt x="17705" y="26577"/>
                  </a:lnTo>
                  <a:cubicBezTo>
                    <a:pt x="17705" y="26120"/>
                    <a:pt x="18063" y="25742"/>
                    <a:pt x="18541" y="25742"/>
                  </a:cubicBezTo>
                  <a:cubicBezTo>
                    <a:pt x="18998" y="25742"/>
                    <a:pt x="19376" y="26120"/>
                    <a:pt x="19376" y="26577"/>
                  </a:cubicBezTo>
                  <a:lnTo>
                    <a:pt x="20013" y="26577"/>
                  </a:lnTo>
                  <a:cubicBezTo>
                    <a:pt x="20013" y="26120"/>
                    <a:pt x="20391" y="25742"/>
                    <a:pt x="20848" y="25742"/>
                  </a:cubicBezTo>
                  <a:cubicBezTo>
                    <a:pt x="21306" y="25742"/>
                    <a:pt x="21684" y="26120"/>
                    <a:pt x="21684" y="26577"/>
                  </a:cubicBezTo>
                  <a:lnTo>
                    <a:pt x="23096" y="26577"/>
                  </a:lnTo>
                  <a:lnTo>
                    <a:pt x="23096" y="25682"/>
                  </a:lnTo>
                  <a:cubicBezTo>
                    <a:pt x="22639" y="25682"/>
                    <a:pt x="22261" y="25304"/>
                    <a:pt x="22261" y="24847"/>
                  </a:cubicBezTo>
                  <a:cubicBezTo>
                    <a:pt x="22261" y="24389"/>
                    <a:pt x="22639" y="24011"/>
                    <a:pt x="23096" y="24011"/>
                  </a:cubicBezTo>
                  <a:lnTo>
                    <a:pt x="23096" y="23374"/>
                  </a:lnTo>
                  <a:cubicBezTo>
                    <a:pt x="22639" y="23374"/>
                    <a:pt x="22261" y="22996"/>
                    <a:pt x="22261" y="22539"/>
                  </a:cubicBezTo>
                  <a:cubicBezTo>
                    <a:pt x="22261" y="22081"/>
                    <a:pt x="22639" y="21703"/>
                    <a:pt x="23096" y="21703"/>
                  </a:cubicBezTo>
                  <a:lnTo>
                    <a:pt x="23096" y="21047"/>
                  </a:lnTo>
                  <a:cubicBezTo>
                    <a:pt x="22639" y="21047"/>
                    <a:pt x="22261" y="20689"/>
                    <a:pt x="22261" y="20211"/>
                  </a:cubicBezTo>
                  <a:cubicBezTo>
                    <a:pt x="22261" y="19754"/>
                    <a:pt x="22639" y="19376"/>
                    <a:pt x="23096" y="19376"/>
                  </a:cubicBezTo>
                  <a:lnTo>
                    <a:pt x="23096" y="18739"/>
                  </a:lnTo>
                  <a:cubicBezTo>
                    <a:pt x="22639" y="18739"/>
                    <a:pt x="22261" y="18361"/>
                    <a:pt x="22261" y="17904"/>
                  </a:cubicBezTo>
                  <a:cubicBezTo>
                    <a:pt x="22261" y="17446"/>
                    <a:pt x="22639" y="17068"/>
                    <a:pt x="23096" y="17068"/>
                  </a:cubicBezTo>
                  <a:lnTo>
                    <a:pt x="23096" y="16432"/>
                  </a:lnTo>
                  <a:cubicBezTo>
                    <a:pt x="22639" y="16432"/>
                    <a:pt x="22261" y="16054"/>
                    <a:pt x="22261" y="15596"/>
                  </a:cubicBezTo>
                  <a:cubicBezTo>
                    <a:pt x="22261" y="15119"/>
                    <a:pt x="22639" y="14761"/>
                    <a:pt x="23096" y="14761"/>
                  </a:cubicBezTo>
                  <a:lnTo>
                    <a:pt x="23096" y="14104"/>
                  </a:lnTo>
                  <a:cubicBezTo>
                    <a:pt x="22639" y="14104"/>
                    <a:pt x="22261" y="13746"/>
                    <a:pt x="22261" y="13269"/>
                  </a:cubicBezTo>
                  <a:cubicBezTo>
                    <a:pt x="22261" y="12811"/>
                    <a:pt x="22639" y="12433"/>
                    <a:pt x="23096" y="12433"/>
                  </a:cubicBezTo>
                  <a:lnTo>
                    <a:pt x="23096" y="11797"/>
                  </a:lnTo>
                  <a:cubicBezTo>
                    <a:pt x="22639" y="11797"/>
                    <a:pt x="22261" y="11419"/>
                    <a:pt x="22261" y="10961"/>
                  </a:cubicBezTo>
                  <a:cubicBezTo>
                    <a:pt x="22261" y="10504"/>
                    <a:pt x="22639" y="10126"/>
                    <a:pt x="23096" y="10126"/>
                  </a:cubicBezTo>
                  <a:lnTo>
                    <a:pt x="23096" y="9489"/>
                  </a:lnTo>
                  <a:cubicBezTo>
                    <a:pt x="22639" y="9489"/>
                    <a:pt x="22261" y="9111"/>
                    <a:pt x="22261" y="8654"/>
                  </a:cubicBezTo>
                  <a:cubicBezTo>
                    <a:pt x="22261" y="8176"/>
                    <a:pt x="22639" y="7818"/>
                    <a:pt x="23096" y="7818"/>
                  </a:cubicBezTo>
                  <a:lnTo>
                    <a:pt x="23096" y="7162"/>
                  </a:lnTo>
                  <a:cubicBezTo>
                    <a:pt x="22639" y="7162"/>
                    <a:pt x="22261" y="6784"/>
                    <a:pt x="22261" y="6326"/>
                  </a:cubicBezTo>
                  <a:cubicBezTo>
                    <a:pt x="22261" y="5869"/>
                    <a:pt x="22639" y="5491"/>
                    <a:pt x="23096" y="5491"/>
                  </a:cubicBezTo>
                  <a:lnTo>
                    <a:pt x="23096" y="4854"/>
                  </a:lnTo>
                  <a:cubicBezTo>
                    <a:pt x="23085" y="4855"/>
                    <a:pt x="23073" y="4855"/>
                    <a:pt x="23062" y="4855"/>
                  </a:cubicBezTo>
                  <a:cubicBezTo>
                    <a:pt x="22620" y="4855"/>
                    <a:pt x="22261" y="4485"/>
                    <a:pt x="22261" y="4039"/>
                  </a:cubicBezTo>
                  <a:cubicBezTo>
                    <a:pt x="22261" y="3581"/>
                    <a:pt x="22639" y="3203"/>
                    <a:pt x="23096" y="3203"/>
                  </a:cubicBezTo>
                  <a:lnTo>
                    <a:pt x="23096" y="2567"/>
                  </a:lnTo>
                  <a:cubicBezTo>
                    <a:pt x="22639" y="2567"/>
                    <a:pt x="22261" y="2189"/>
                    <a:pt x="22261" y="1731"/>
                  </a:cubicBezTo>
                  <a:cubicBezTo>
                    <a:pt x="22261" y="1274"/>
                    <a:pt x="22639" y="896"/>
                    <a:pt x="23096" y="896"/>
                  </a:cubicBezTo>
                  <a:lnTo>
                    <a:pt x="23096" y="0"/>
                  </a:lnTo>
                  <a:lnTo>
                    <a:pt x="21684" y="0"/>
                  </a:lnTo>
                  <a:cubicBezTo>
                    <a:pt x="21684" y="458"/>
                    <a:pt x="21306" y="836"/>
                    <a:pt x="20848" y="836"/>
                  </a:cubicBezTo>
                  <a:cubicBezTo>
                    <a:pt x="20391" y="836"/>
                    <a:pt x="20013" y="458"/>
                    <a:pt x="20013" y="0"/>
                  </a:cubicBezTo>
                  <a:lnTo>
                    <a:pt x="19376" y="0"/>
                  </a:lnTo>
                  <a:cubicBezTo>
                    <a:pt x="19376" y="458"/>
                    <a:pt x="18998" y="836"/>
                    <a:pt x="18541" y="836"/>
                  </a:cubicBezTo>
                  <a:cubicBezTo>
                    <a:pt x="18063" y="836"/>
                    <a:pt x="17705" y="458"/>
                    <a:pt x="17705" y="0"/>
                  </a:cubicBezTo>
                  <a:lnTo>
                    <a:pt x="17049" y="0"/>
                  </a:lnTo>
                  <a:cubicBezTo>
                    <a:pt x="17049" y="458"/>
                    <a:pt x="16691" y="836"/>
                    <a:pt x="16213" y="836"/>
                  </a:cubicBezTo>
                  <a:cubicBezTo>
                    <a:pt x="15756" y="836"/>
                    <a:pt x="15378" y="458"/>
                    <a:pt x="15378" y="0"/>
                  </a:cubicBezTo>
                  <a:lnTo>
                    <a:pt x="14741" y="0"/>
                  </a:lnTo>
                  <a:cubicBezTo>
                    <a:pt x="14741" y="458"/>
                    <a:pt x="14363" y="836"/>
                    <a:pt x="13906" y="836"/>
                  </a:cubicBezTo>
                  <a:cubicBezTo>
                    <a:pt x="13448" y="836"/>
                    <a:pt x="13070" y="458"/>
                    <a:pt x="13070" y="0"/>
                  </a:cubicBezTo>
                  <a:lnTo>
                    <a:pt x="12434" y="0"/>
                  </a:lnTo>
                  <a:cubicBezTo>
                    <a:pt x="12434" y="458"/>
                    <a:pt x="12056" y="836"/>
                    <a:pt x="11598" y="836"/>
                  </a:cubicBezTo>
                  <a:cubicBezTo>
                    <a:pt x="11121" y="836"/>
                    <a:pt x="10743" y="458"/>
                    <a:pt x="10743" y="0"/>
                  </a:cubicBezTo>
                  <a:lnTo>
                    <a:pt x="10106" y="0"/>
                  </a:lnTo>
                  <a:cubicBezTo>
                    <a:pt x="10106" y="458"/>
                    <a:pt x="9728" y="836"/>
                    <a:pt x="9271" y="836"/>
                  </a:cubicBezTo>
                  <a:cubicBezTo>
                    <a:pt x="8813" y="836"/>
                    <a:pt x="8435" y="458"/>
                    <a:pt x="8435" y="0"/>
                  </a:cubicBezTo>
                  <a:lnTo>
                    <a:pt x="7799" y="0"/>
                  </a:lnTo>
                  <a:cubicBezTo>
                    <a:pt x="7799" y="458"/>
                    <a:pt x="7421" y="836"/>
                    <a:pt x="6963" y="836"/>
                  </a:cubicBezTo>
                  <a:cubicBezTo>
                    <a:pt x="6486" y="836"/>
                    <a:pt x="6128" y="458"/>
                    <a:pt x="6128" y="0"/>
                  </a:cubicBezTo>
                  <a:lnTo>
                    <a:pt x="5471" y="0"/>
                  </a:lnTo>
                  <a:cubicBezTo>
                    <a:pt x="5471" y="458"/>
                    <a:pt x="5113" y="836"/>
                    <a:pt x="4636" y="836"/>
                  </a:cubicBezTo>
                  <a:cubicBezTo>
                    <a:pt x="4178" y="836"/>
                    <a:pt x="3800" y="458"/>
                    <a:pt x="3800" y="0"/>
                  </a:cubicBezTo>
                  <a:lnTo>
                    <a:pt x="3164" y="0"/>
                  </a:lnTo>
                  <a:cubicBezTo>
                    <a:pt x="3164" y="458"/>
                    <a:pt x="2786" y="836"/>
                    <a:pt x="2328" y="836"/>
                  </a:cubicBezTo>
                  <a:cubicBezTo>
                    <a:pt x="1871" y="836"/>
                    <a:pt x="1493" y="458"/>
                    <a:pt x="14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77"/>
            <p:cNvSpPr/>
            <p:nvPr/>
          </p:nvSpPr>
          <p:spPr>
            <a:xfrm>
              <a:off x="6811961" y="3633884"/>
              <a:ext cx="345704" cy="397740"/>
            </a:xfrm>
            <a:custGeom>
              <a:avLst/>
              <a:gdLst/>
              <a:ahLst/>
              <a:cxnLst/>
              <a:rect l="l" t="t" r="r" b="b"/>
              <a:pathLst>
                <a:path w="23097" h="26578" extrusionOk="0">
                  <a:moveTo>
                    <a:pt x="1" y="0"/>
                  </a:moveTo>
                  <a:lnTo>
                    <a:pt x="1" y="896"/>
                  </a:lnTo>
                  <a:lnTo>
                    <a:pt x="80" y="896"/>
                  </a:lnTo>
                  <a:cubicBezTo>
                    <a:pt x="538" y="896"/>
                    <a:pt x="916" y="1254"/>
                    <a:pt x="916" y="1731"/>
                  </a:cubicBezTo>
                  <a:cubicBezTo>
                    <a:pt x="916" y="2189"/>
                    <a:pt x="538" y="2567"/>
                    <a:pt x="80" y="2567"/>
                  </a:cubicBezTo>
                  <a:cubicBezTo>
                    <a:pt x="61" y="2567"/>
                    <a:pt x="21" y="2567"/>
                    <a:pt x="1" y="2547"/>
                  </a:cubicBezTo>
                  <a:lnTo>
                    <a:pt x="1" y="3203"/>
                  </a:lnTo>
                  <a:lnTo>
                    <a:pt x="80" y="3203"/>
                  </a:lnTo>
                  <a:cubicBezTo>
                    <a:pt x="538" y="3203"/>
                    <a:pt x="916" y="3581"/>
                    <a:pt x="916" y="4039"/>
                  </a:cubicBezTo>
                  <a:cubicBezTo>
                    <a:pt x="916" y="4496"/>
                    <a:pt x="538" y="4874"/>
                    <a:pt x="80" y="4874"/>
                  </a:cubicBezTo>
                  <a:lnTo>
                    <a:pt x="1" y="4874"/>
                  </a:lnTo>
                  <a:lnTo>
                    <a:pt x="1" y="5531"/>
                  </a:lnTo>
                  <a:cubicBezTo>
                    <a:pt x="21" y="5511"/>
                    <a:pt x="61" y="5511"/>
                    <a:pt x="80" y="5511"/>
                  </a:cubicBezTo>
                  <a:cubicBezTo>
                    <a:pt x="538" y="5511"/>
                    <a:pt x="916" y="5889"/>
                    <a:pt x="916" y="6346"/>
                  </a:cubicBezTo>
                  <a:cubicBezTo>
                    <a:pt x="916" y="6824"/>
                    <a:pt x="538" y="7182"/>
                    <a:pt x="80" y="7182"/>
                  </a:cubicBezTo>
                  <a:lnTo>
                    <a:pt x="1" y="7182"/>
                  </a:lnTo>
                  <a:lnTo>
                    <a:pt x="1" y="7838"/>
                  </a:lnTo>
                  <a:lnTo>
                    <a:pt x="80" y="7838"/>
                  </a:lnTo>
                  <a:cubicBezTo>
                    <a:pt x="538" y="7838"/>
                    <a:pt x="916" y="8196"/>
                    <a:pt x="916" y="8674"/>
                  </a:cubicBezTo>
                  <a:cubicBezTo>
                    <a:pt x="916" y="9131"/>
                    <a:pt x="538" y="9509"/>
                    <a:pt x="80" y="9509"/>
                  </a:cubicBezTo>
                  <a:cubicBezTo>
                    <a:pt x="61" y="9509"/>
                    <a:pt x="21" y="9489"/>
                    <a:pt x="1" y="9489"/>
                  </a:cubicBezTo>
                  <a:lnTo>
                    <a:pt x="1" y="10146"/>
                  </a:lnTo>
                  <a:lnTo>
                    <a:pt x="80" y="10146"/>
                  </a:lnTo>
                  <a:cubicBezTo>
                    <a:pt x="538" y="10146"/>
                    <a:pt x="916" y="10524"/>
                    <a:pt x="916" y="10981"/>
                  </a:cubicBezTo>
                  <a:cubicBezTo>
                    <a:pt x="916" y="11439"/>
                    <a:pt x="538" y="11817"/>
                    <a:pt x="80" y="11817"/>
                  </a:cubicBezTo>
                  <a:lnTo>
                    <a:pt x="1" y="11817"/>
                  </a:lnTo>
                  <a:lnTo>
                    <a:pt x="1" y="12453"/>
                  </a:lnTo>
                  <a:lnTo>
                    <a:pt x="80" y="12453"/>
                  </a:lnTo>
                  <a:cubicBezTo>
                    <a:pt x="538" y="12453"/>
                    <a:pt x="916" y="12831"/>
                    <a:pt x="916" y="13289"/>
                  </a:cubicBezTo>
                  <a:cubicBezTo>
                    <a:pt x="916" y="13746"/>
                    <a:pt x="538" y="14124"/>
                    <a:pt x="80" y="14124"/>
                  </a:cubicBezTo>
                  <a:lnTo>
                    <a:pt x="1" y="14124"/>
                  </a:lnTo>
                  <a:lnTo>
                    <a:pt x="1" y="14781"/>
                  </a:lnTo>
                  <a:cubicBezTo>
                    <a:pt x="21" y="14761"/>
                    <a:pt x="61" y="14761"/>
                    <a:pt x="80" y="14761"/>
                  </a:cubicBezTo>
                  <a:cubicBezTo>
                    <a:pt x="538" y="14761"/>
                    <a:pt x="916" y="15139"/>
                    <a:pt x="916" y="15596"/>
                  </a:cubicBezTo>
                  <a:cubicBezTo>
                    <a:pt x="916" y="16074"/>
                    <a:pt x="538" y="16432"/>
                    <a:pt x="80" y="16432"/>
                  </a:cubicBezTo>
                  <a:lnTo>
                    <a:pt x="1" y="16432"/>
                  </a:lnTo>
                  <a:lnTo>
                    <a:pt x="1" y="17088"/>
                  </a:lnTo>
                  <a:lnTo>
                    <a:pt x="80" y="17088"/>
                  </a:lnTo>
                  <a:cubicBezTo>
                    <a:pt x="538" y="17088"/>
                    <a:pt x="916" y="17446"/>
                    <a:pt x="916" y="17924"/>
                  </a:cubicBezTo>
                  <a:cubicBezTo>
                    <a:pt x="916" y="18381"/>
                    <a:pt x="538" y="18759"/>
                    <a:pt x="80" y="18759"/>
                  </a:cubicBezTo>
                  <a:cubicBezTo>
                    <a:pt x="61" y="18759"/>
                    <a:pt x="21" y="18739"/>
                    <a:pt x="1" y="18739"/>
                  </a:cubicBezTo>
                  <a:lnTo>
                    <a:pt x="1" y="19396"/>
                  </a:lnTo>
                  <a:lnTo>
                    <a:pt x="80" y="19396"/>
                  </a:lnTo>
                  <a:cubicBezTo>
                    <a:pt x="538" y="19396"/>
                    <a:pt x="916" y="19774"/>
                    <a:pt x="916" y="20231"/>
                  </a:cubicBezTo>
                  <a:cubicBezTo>
                    <a:pt x="916" y="20689"/>
                    <a:pt x="538" y="21067"/>
                    <a:pt x="80" y="21067"/>
                  </a:cubicBezTo>
                  <a:lnTo>
                    <a:pt x="1" y="21067"/>
                  </a:lnTo>
                  <a:lnTo>
                    <a:pt x="1" y="21703"/>
                  </a:lnTo>
                  <a:lnTo>
                    <a:pt x="80" y="21703"/>
                  </a:lnTo>
                  <a:cubicBezTo>
                    <a:pt x="538" y="21703"/>
                    <a:pt x="916" y="22081"/>
                    <a:pt x="916" y="22539"/>
                  </a:cubicBezTo>
                  <a:cubicBezTo>
                    <a:pt x="916" y="22996"/>
                    <a:pt x="538" y="23374"/>
                    <a:pt x="80" y="23374"/>
                  </a:cubicBezTo>
                  <a:lnTo>
                    <a:pt x="1" y="23374"/>
                  </a:lnTo>
                  <a:lnTo>
                    <a:pt x="1" y="24031"/>
                  </a:lnTo>
                  <a:cubicBezTo>
                    <a:pt x="21" y="24011"/>
                    <a:pt x="61" y="24011"/>
                    <a:pt x="80" y="24011"/>
                  </a:cubicBezTo>
                  <a:cubicBezTo>
                    <a:pt x="538" y="24011"/>
                    <a:pt x="916" y="24389"/>
                    <a:pt x="916" y="24847"/>
                  </a:cubicBezTo>
                  <a:cubicBezTo>
                    <a:pt x="916" y="25324"/>
                    <a:pt x="538" y="25682"/>
                    <a:pt x="80" y="25682"/>
                  </a:cubicBezTo>
                  <a:lnTo>
                    <a:pt x="1" y="25682"/>
                  </a:lnTo>
                  <a:lnTo>
                    <a:pt x="1" y="26577"/>
                  </a:lnTo>
                  <a:lnTo>
                    <a:pt x="1493" y="26577"/>
                  </a:lnTo>
                  <a:cubicBezTo>
                    <a:pt x="1493" y="26120"/>
                    <a:pt x="1871" y="25742"/>
                    <a:pt x="2328" y="25742"/>
                  </a:cubicBezTo>
                  <a:cubicBezTo>
                    <a:pt x="2786" y="25742"/>
                    <a:pt x="3164" y="26120"/>
                    <a:pt x="3164" y="26577"/>
                  </a:cubicBezTo>
                  <a:lnTo>
                    <a:pt x="3800" y="26577"/>
                  </a:lnTo>
                  <a:cubicBezTo>
                    <a:pt x="3800" y="26120"/>
                    <a:pt x="4178" y="25742"/>
                    <a:pt x="4636" y="25742"/>
                  </a:cubicBezTo>
                  <a:cubicBezTo>
                    <a:pt x="5113" y="25742"/>
                    <a:pt x="5471" y="26120"/>
                    <a:pt x="5471" y="26577"/>
                  </a:cubicBezTo>
                  <a:lnTo>
                    <a:pt x="6128" y="26577"/>
                  </a:lnTo>
                  <a:cubicBezTo>
                    <a:pt x="6128" y="26120"/>
                    <a:pt x="6486" y="25742"/>
                    <a:pt x="6963" y="25742"/>
                  </a:cubicBezTo>
                  <a:cubicBezTo>
                    <a:pt x="7421" y="25742"/>
                    <a:pt x="7799" y="26120"/>
                    <a:pt x="7799" y="26577"/>
                  </a:cubicBezTo>
                  <a:lnTo>
                    <a:pt x="8435" y="26577"/>
                  </a:lnTo>
                  <a:cubicBezTo>
                    <a:pt x="8435" y="26120"/>
                    <a:pt x="8813" y="25742"/>
                    <a:pt x="9271" y="25742"/>
                  </a:cubicBezTo>
                  <a:cubicBezTo>
                    <a:pt x="9728" y="25742"/>
                    <a:pt x="10106" y="26120"/>
                    <a:pt x="10106" y="26577"/>
                  </a:cubicBezTo>
                  <a:lnTo>
                    <a:pt x="10743" y="26577"/>
                  </a:lnTo>
                  <a:cubicBezTo>
                    <a:pt x="10743" y="26120"/>
                    <a:pt x="11121" y="25742"/>
                    <a:pt x="11598" y="25742"/>
                  </a:cubicBezTo>
                  <a:cubicBezTo>
                    <a:pt x="12056" y="25742"/>
                    <a:pt x="12434" y="26120"/>
                    <a:pt x="12434" y="26577"/>
                  </a:cubicBezTo>
                  <a:lnTo>
                    <a:pt x="13070" y="26577"/>
                  </a:lnTo>
                  <a:cubicBezTo>
                    <a:pt x="13070" y="26120"/>
                    <a:pt x="13448" y="25742"/>
                    <a:pt x="13906" y="25742"/>
                  </a:cubicBezTo>
                  <a:cubicBezTo>
                    <a:pt x="14363" y="25742"/>
                    <a:pt x="14741" y="26120"/>
                    <a:pt x="14741" y="26577"/>
                  </a:cubicBezTo>
                  <a:lnTo>
                    <a:pt x="15378" y="26577"/>
                  </a:lnTo>
                  <a:cubicBezTo>
                    <a:pt x="15378" y="26120"/>
                    <a:pt x="15756" y="25742"/>
                    <a:pt x="16213" y="25742"/>
                  </a:cubicBezTo>
                  <a:cubicBezTo>
                    <a:pt x="16691" y="25742"/>
                    <a:pt x="17049" y="26120"/>
                    <a:pt x="17049" y="26577"/>
                  </a:cubicBezTo>
                  <a:lnTo>
                    <a:pt x="17705" y="26577"/>
                  </a:lnTo>
                  <a:cubicBezTo>
                    <a:pt x="17705" y="26120"/>
                    <a:pt x="18063" y="25742"/>
                    <a:pt x="18541" y="25742"/>
                  </a:cubicBezTo>
                  <a:cubicBezTo>
                    <a:pt x="18998" y="25742"/>
                    <a:pt x="19376" y="26120"/>
                    <a:pt x="19376" y="26577"/>
                  </a:cubicBezTo>
                  <a:lnTo>
                    <a:pt x="20013" y="26577"/>
                  </a:lnTo>
                  <a:cubicBezTo>
                    <a:pt x="20013" y="26120"/>
                    <a:pt x="20391" y="25742"/>
                    <a:pt x="20848" y="25742"/>
                  </a:cubicBezTo>
                  <a:cubicBezTo>
                    <a:pt x="21306" y="25742"/>
                    <a:pt x="21684" y="26120"/>
                    <a:pt x="21684" y="26577"/>
                  </a:cubicBezTo>
                  <a:lnTo>
                    <a:pt x="23096" y="26577"/>
                  </a:lnTo>
                  <a:lnTo>
                    <a:pt x="23096" y="25682"/>
                  </a:lnTo>
                  <a:cubicBezTo>
                    <a:pt x="22639" y="25682"/>
                    <a:pt x="22261" y="25304"/>
                    <a:pt x="22261" y="24847"/>
                  </a:cubicBezTo>
                  <a:cubicBezTo>
                    <a:pt x="22261" y="24389"/>
                    <a:pt x="22639" y="24011"/>
                    <a:pt x="23096" y="24011"/>
                  </a:cubicBezTo>
                  <a:lnTo>
                    <a:pt x="23096" y="23374"/>
                  </a:lnTo>
                  <a:cubicBezTo>
                    <a:pt x="22639" y="23374"/>
                    <a:pt x="22261" y="22996"/>
                    <a:pt x="22261" y="22539"/>
                  </a:cubicBezTo>
                  <a:cubicBezTo>
                    <a:pt x="22261" y="22081"/>
                    <a:pt x="22639" y="21703"/>
                    <a:pt x="23096" y="21703"/>
                  </a:cubicBezTo>
                  <a:lnTo>
                    <a:pt x="23096" y="21047"/>
                  </a:lnTo>
                  <a:cubicBezTo>
                    <a:pt x="22639" y="21047"/>
                    <a:pt x="22261" y="20689"/>
                    <a:pt x="22261" y="20211"/>
                  </a:cubicBezTo>
                  <a:cubicBezTo>
                    <a:pt x="22261" y="19754"/>
                    <a:pt x="22639" y="19376"/>
                    <a:pt x="23096" y="19376"/>
                  </a:cubicBezTo>
                  <a:lnTo>
                    <a:pt x="23096" y="18739"/>
                  </a:lnTo>
                  <a:cubicBezTo>
                    <a:pt x="22639" y="18739"/>
                    <a:pt x="22261" y="18361"/>
                    <a:pt x="22261" y="17904"/>
                  </a:cubicBezTo>
                  <a:cubicBezTo>
                    <a:pt x="22261" y="17446"/>
                    <a:pt x="22639" y="17068"/>
                    <a:pt x="23096" y="17068"/>
                  </a:cubicBezTo>
                  <a:lnTo>
                    <a:pt x="23096" y="16432"/>
                  </a:lnTo>
                  <a:cubicBezTo>
                    <a:pt x="22639" y="16432"/>
                    <a:pt x="22261" y="16054"/>
                    <a:pt x="22261" y="15596"/>
                  </a:cubicBezTo>
                  <a:cubicBezTo>
                    <a:pt x="22261" y="15119"/>
                    <a:pt x="22639" y="14761"/>
                    <a:pt x="23096" y="14761"/>
                  </a:cubicBezTo>
                  <a:lnTo>
                    <a:pt x="23096" y="14104"/>
                  </a:lnTo>
                  <a:cubicBezTo>
                    <a:pt x="22639" y="14104"/>
                    <a:pt x="22261" y="13746"/>
                    <a:pt x="22261" y="13269"/>
                  </a:cubicBezTo>
                  <a:cubicBezTo>
                    <a:pt x="22261" y="12811"/>
                    <a:pt x="22639" y="12433"/>
                    <a:pt x="23096" y="12433"/>
                  </a:cubicBezTo>
                  <a:lnTo>
                    <a:pt x="23096" y="11797"/>
                  </a:lnTo>
                  <a:cubicBezTo>
                    <a:pt x="22639" y="11797"/>
                    <a:pt x="22261" y="11419"/>
                    <a:pt x="22261" y="10961"/>
                  </a:cubicBezTo>
                  <a:cubicBezTo>
                    <a:pt x="22261" y="10504"/>
                    <a:pt x="22639" y="10126"/>
                    <a:pt x="23096" y="10126"/>
                  </a:cubicBezTo>
                  <a:lnTo>
                    <a:pt x="23096" y="9489"/>
                  </a:lnTo>
                  <a:cubicBezTo>
                    <a:pt x="22639" y="9489"/>
                    <a:pt x="22261" y="9111"/>
                    <a:pt x="22261" y="8654"/>
                  </a:cubicBezTo>
                  <a:cubicBezTo>
                    <a:pt x="22261" y="8176"/>
                    <a:pt x="22639" y="7818"/>
                    <a:pt x="23096" y="7818"/>
                  </a:cubicBezTo>
                  <a:lnTo>
                    <a:pt x="23096" y="7162"/>
                  </a:lnTo>
                  <a:cubicBezTo>
                    <a:pt x="22639" y="7162"/>
                    <a:pt x="22261" y="6784"/>
                    <a:pt x="22261" y="6326"/>
                  </a:cubicBezTo>
                  <a:cubicBezTo>
                    <a:pt x="22261" y="5869"/>
                    <a:pt x="22639" y="5491"/>
                    <a:pt x="23096" y="5491"/>
                  </a:cubicBezTo>
                  <a:lnTo>
                    <a:pt x="23096" y="4854"/>
                  </a:lnTo>
                  <a:cubicBezTo>
                    <a:pt x="23085" y="4855"/>
                    <a:pt x="23073" y="4855"/>
                    <a:pt x="23062" y="4855"/>
                  </a:cubicBezTo>
                  <a:cubicBezTo>
                    <a:pt x="22620" y="4855"/>
                    <a:pt x="22261" y="4485"/>
                    <a:pt x="22261" y="4039"/>
                  </a:cubicBezTo>
                  <a:cubicBezTo>
                    <a:pt x="22261" y="3581"/>
                    <a:pt x="22639" y="3203"/>
                    <a:pt x="23096" y="3203"/>
                  </a:cubicBezTo>
                  <a:lnTo>
                    <a:pt x="23096" y="2567"/>
                  </a:lnTo>
                  <a:cubicBezTo>
                    <a:pt x="22639" y="2567"/>
                    <a:pt x="22261" y="2189"/>
                    <a:pt x="22261" y="1731"/>
                  </a:cubicBezTo>
                  <a:cubicBezTo>
                    <a:pt x="22261" y="1274"/>
                    <a:pt x="22639" y="896"/>
                    <a:pt x="23096" y="896"/>
                  </a:cubicBezTo>
                  <a:lnTo>
                    <a:pt x="23096" y="0"/>
                  </a:lnTo>
                  <a:lnTo>
                    <a:pt x="21684" y="0"/>
                  </a:lnTo>
                  <a:cubicBezTo>
                    <a:pt x="21684" y="458"/>
                    <a:pt x="21306" y="836"/>
                    <a:pt x="20848" y="836"/>
                  </a:cubicBezTo>
                  <a:cubicBezTo>
                    <a:pt x="20391" y="836"/>
                    <a:pt x="20013" y="458"/>
                    <a:pt x="20013" y="0"/>
                  </a:cubicBezTo>
                  <a:lnTo>
                    <a:pt x="19376" y="0"/>
                  </a:lnTo>
                  <a:cubicBezTo>
                    <a:pt x="19376" y="458"/>
                    <a:pt x="18998" y="836"/>
                    <a:pt x="18541" y="836"/>
                  </a:cubicBezTo>
                  <a:cubicBezTo>
                    <a:pt x="18063" y="836"/>
                    <a:pt x="17705" y="458"/>
                    <a:pt x="17705" y="0"/>
                  </a:cubicBezTo>
                  <a:lnTo>
                    <a:pt x="17049" y="0"/>
                  </a:lnTo>
                  <a:cubicBezTo>
                    <a:pt x="17049" y="458"/>
                    <a:pt x="16691" y="836"/>
                    <a:pt x="16213" y="836"/>
                  </a:cubicBezTo>
                  <a:cubicBezTo>
                    <a:pt x="15756" y="836"/>
                    <a:pt x="15378" y="458"/>
                    <a:pt x="15378" y="0"/>
                  </a:cubicBezTo>
                  <a:lnTo>
                    <a:pt x="14741" y="0"/>
                  </a:lnTo>
                  <a:cubicBezTo>
                    <a:pt x="14741" y="458"/>
                    <a:pt x="14363" y="836"/>
                    <a:pt x="13906" y="836"/>
                  </a:cubicBezTo>
                  <a:cubicBezTo>
                    <a:pt x="13448" y="836"/>
                    <a:pt x="13070" y="458"/>
                    <a:pt x="13070" y="0"/>
                  </a:cubicBezTo>
                  <a:lnTo>
                    <a:pt x="12434" y="0"/>
                  </a:lnTo>
                  <a:cubicBezTo>
                    <a:pt x="12434" y="458"/>
                    <a:pt x="12056" y="836"/>
                    <a:pt x="11598" y="836"/>
                  </a:cubicBezTo>
                  <a:cubicBezTo>
                    <a:pt x="11121" y="836"/>
                    <a:pt x="10743" y="458"/>
                    <a:pt x="10743" y="0"/>
                  </a:cubicBezTo>
                  <a:lnTo>
                    <a:pt x="10106" y="0"/>
                  </a:lnTo>
                  <a:cubicBezTo>
                    <a:pt x="10106" y="458"/>
                    <a:pt x="9728" y="836"/>
                    <a:pt x="9271" y="836"/>
                  </a:cubicBezTo>
                  <a:cubicBezTo>
                    <a:pt x="8813" y="836"/>
                    <a:pt x="8435" y="458"/>
                    <a:pt x="8435" y="0"/>
                  </a:cubicBezTo>
                  <a:lnTo>
                    <a:pt x="7799" y="0"/>
                  </a:lnTo>
                  <a:cubicBezTo>
                    <a:pt x="7799" y="458"/>
                    <a:pt x="7421" y="836"/>
                    <a:pt x="6963" y="836"/>
                  </a:cubicBezTo>
                  <a:cubicBezTo>
                    <a:pt x="6486" y="836"/>
                    <a:pt x="6128" y="458"/>
                    <a:pt x="6128" y="0"/>
                  </a:cubicBezTo>
                  <a:lnTo>
                    <a:pt x="5471" y="0"/>
                  </a:lnTo>
                  <a:cubicBezTo>
                    <a:pt x="5471" y="458"/>
                    <a:pt x="5113" y="836"/>
                    <a:pt x="4636" y="836"/>
                  </a:cubicBezTo>
                  <a:cubicBezTo>
                    <a:pt x="4178" y="836"/>
                    <a:pt x="3800" y="458"/>
                    <a:pt x="3800" y="0"/>
                  </a:cubicBezTo>
                  <a:lnTo>
                    <a:pt x="3164" y="0"/>
                  </a:lnTo>
                  <a:cubicBezTo>
                    <a:pt x="3164" y="458"/>
                    <a:pt x="2786" y="836"/>
                    <a:pt x="2328" y="836"/>
                  </a:cubicBezTo>
                  <a:cubicBezTo>
                    <a:pt x="1871" y="836"/>
                    <a:pt x="1493" y="458"/>
                    <a:pt x="14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77"/>
            <p:cNvSpPr/>
            <p:nvPr/>
          </p:nvSpPr>
          <p:spPr>
            <a:xfrm>
              <a:off x="7236322" y="3633884"/>
              <a:ext cx="345704" cy="397740"/>
            </a:xfrm>
            <a:custGeom>
              <a:avLst/>
              <a:gdLst/>
              <a:ahLst/>
              <a:cxnLst/>
              <a:rect l="l" t="t" r="r" b="b"/>
              <a:pathLst>
                <a:path w="23097" h="26578" extrusionOk="0">
                  <a:moveTo>
                    <a:pt x="1" y="0"/>
                  </a:moveTo>
                  <a:lnTo>
                    <a:pt x="1" y="896"/>
                  </a:lnTo>
                  <a:lnTo>
                    <a:pt x="80" y="896"/>
                  </a:lnTo>
                  <a:cubicBezTo>
                    <a:pt x="538" y="896"/>
                    <a:pt x="916" y="1254"/>
                    <a:pt x="916" y="1731"/>
                  </a:cubicBezTo>
                  <a:cubicBezTo>
                    <a:pt x="916" y="2189"/>
                    <a:pt x="538" y="2567"/>
                    <a:pt x="80" y="2567"/>
                  </a:cubicBezTo>
                  <a:cubicBezTo>
                    <a:pt x="61" y="2567"/>
                    <a:pt x="21" y="2567"/>
                    <a:pt x="1" y="2547"/>
                  </a:cubicBezTo>
                  <a:lnTo>
                    <a:pt x="1" y="3203"/>
                  </a:lnTo>
                  <a:lnTo>
                    <a:pt x="80" y="3203"/>
                  </a:lnTo>
                  <a:cubicBezTo>
                    <a:pt x="538" y="3203"/>
                    <a:pt x="916" y="3581"/>
                    <a:pt x="916" y="4039"/>
                  </a:cubicBezTo>
                  <a:cubicBezTo>
                    <a:pt x="916" y="4496"/>
                    <a:pt x="538" y="4874"/>
                    <a:pt x="80" y="4874"/>
                  </a:cubicBezTo>
                  <a:lnTo>
                    <a:pt x="1" y="4874"/>
                  </a:lnTo>
                  <a:lnTo>
                    <a:pt x="1" y="5531"/>
                  </a:lnTo>
                  <a:cubicBezTo>
                    <a:pt x="21" y="5511"/>
                    <a:pt x="61" y="5511"/>
                    <a:pt x="80" y="5511"/>
                  </a:cubicBezTo>
                  <a:cubicBezTo>
                    <a:pt x="538" y="5511"/>
                    <a:pt x="916" y="5889"/>
                    <a:pt x="916" y="6346"/>
                  </a:cubicBezTo>
                  <a:cubicBezTo>
                    <a:pt x="916" y="6824"/>
                    <a:pt x="538" y="7182"/>
                    <a:pt x="80" y="7182"/>
                  </a:cubicBezTo>
                  <a:lnTo>
                    <a:pt x="1" y="7182"/>
                  </a:lnTo>
                  <a:lnTo>
                    <a:pt x="1" y="7838"/>
                  </a:lnTo>
                  <a:lnTo>
                    <a:pt x="80" y="7838"/>
                  </a:lnTo>
                  <a:cubicBezTo>
                    <a:pt x="538" y="7838"/>
                    <a:pt x="916" y="8196"/>
                    <a:pt x="916" y="8674"/>
                  </a:cubicBezTo>
                  <a:cubicBezTo>
                    <a:pt x="916" y="9131"/>
                    <a:pt x="538" y="9509"/>
                    <a:pt x="80" y="9509"/>
                  </a:cubicBezTo>
                  <a:cubicBezTo>
                    <a:pt x="61" y="9509"/>
                    <a:pt x="21" y="9489"/>
                    <a:pt x="1" y="9489"/>
                  </a:cubicBezTo>
                  <a:lnTo>
                    <a:pt x="1" y="10146"/>
                  </a:lnTo>
                  <a:lnTo>
                    <a:pt x="80" y="10146"/>
                  </a:lnTo>
                  <a:cubicBezTo>
                    <a:pt x="538" y="10146"/>
                    <a:pt x="916" y="10524"/>
                    <a:pt x="916" y="10981"/>
                  </a:cubicBezTo>
                  <a:cubicBezTo>
                    <a:pt x="916" y="11439"/>
                    <a:pt x="538" y="11817"/>
                    <a:pt x="80" y="11817"/>
                  </a:cubicBezTo>
                  <a:lnTo>
                    <a:pt x="1" y="11817"/>
                  </a:lnTo>
                  <a:lnTo>
                    <a:pt x="1" y="12453"/>
                  </a:lnTo>
                  <a:lnTo>
                    <a:pt x="80" y="12453"/>
                  </a:lnTo>
                  <a:cubicBezTo>
                    <a:pt x="538" y="12453"/>
                    <a:pt x="916" y="12831"/>
                    <a:pt x="916" y="13289"/>
                  </a:cubicBezTo>
                  <a:cubicBezTo>
                    <a:pt x="916" y="13746"/>
                    <a:pt x="538" y="14124"/>
                    <a:pt x="80" y="14124"/>
                  </a:cubicBezTo>
                  <a:lnTo>
                    <a:pt x="1" y="14124"/>
                  </a:lnTo>
                  <a:lnTo>
                    <a:pt x="1" y="14781"/>
                  </a:lnTo>
                  <a:cubicBezTo>
                    <a:pt x="21" y="14761"/>
                    <a:pt x="61" y="14761"/>
                    <a:pt x="80" y="14761"/>
                  </a:cubicBezTo>
                  <a:cubicBezTo>
                    <a:pt x="538" y="14761"/>
                    <a:pt x="916" y="15139"/>
                    <a:pt x="916" y="15596"/>
                  </a:cubicBezTo>
                  <a:cubicBezTo>
                    <a:pt x="916" y="16074"/>
                    <a:pt x="538" y="16432"/>
                    <a:pt x="80" y="16432"/>
                  </a:cubicBezTo>
                  <a:lnTo>
                    <a:pt x="1" y="16432"/>
                  </a:lnTo>
                  <a:lnTo>
                    <a:pt x="1" y="17088"/>
                  </a:lnTo>
                  <a:lnTo>
                    <a:pt x="80" y="17088"/>
                  </a:lnTo>
                  <a:cubicBezTo>
                    <a:pt x="538" y="17088"/>
                    <a:pt x="916" y="17446"/>
                    <a:pt x="916" y="17924"/>
                  </a:cubicBezTo>
                  <a:cubicBezTo>
                    <a:pt x="916" y="18381"/>
                    <a:pt x="538" y="18759"/>
                    <a:pt x="80" y="18759"/>
                  </a:cubicBezTo>
                  <a:cubicBezTo>
                    <a:pt x="61" y="18759"/>
                    <a:pt x="21" y="18739"/>
                    <a:pt x="1" y="18739"/>
                  </a:cubicBezTo>
                  <a:lnTo>
                    <a:pt x="1" y="19396"/>
                  </a:lnTo>
                  <a:lnTo>
                    <a:pt x="80" y="19396"/>
                  </a:lnTo>
                  <a:cubicBezTo>
                    <a:pt x="538" y="19396"/>
                    <a:pt x="916" y="19774"/>
                    <a:pt x="916" y="20231"/>
                  </a:cubicBezTo>
                  <a:cubicBezTo>
                    <a:pt x="916" y="20689"/>
                    <a:pt x="538" y="21067"/>
                    <a:pt x="80" y="21067"/>
                  </a:cubicBezTo>
                  <a:lnTo>
                    <a:pt x="1" y="21067"/>
                  </a:lnTo>
                  <a:lnTo>
                    <a:pt x="1" y="21703"/>
                  </a:lnTo>
                  <a:lnTo>
                    <a:pt x="80" y="21703"/>
                  </a:lnTo>
                  <a:cubicBezTo>
                    <a:pt x="538" y="21703"/>
                    <a:pt x="916" y="22081"/>
                    <a:pt x="916" y="22539"/>
                  </a:cubicBezTo>
                  <a:cubicBezTo>
                    <a:pt x="916" y="22996"/>
                    <a:pt x="538" y="23374"/>
                    <a:pt x="80" y="23374"/>
                  </a:cubicBezTo>
                  <a:lnTo>
                    <a:pt x="1" y="23374"/>
                  </a:lnTo>
                  <a:lnTo>
                    <a:pt x="1" y="24031"/>
                  </a:lnTo>
                  <a:cubicBezTo>
                    <a:pt x="21" y="24011"/>
                    <a:pt x="61" y="24011"/>
                    <a:pt x="80" y="24011"/>
                  </a:cubicBezTo>
                  <a:cubicBezTo>
                    <a:pt x="538" y="24011"/>
                    <a:pt x="916" y="24389"/>
                    <a:pt x="916" y="24847"/>
                  </a:cubicBezTo>
                  <a:cubicBezTo>
                    <a:pt x="916" y="25324"/>
                    <a:pt x="538" y="25682"/>
                    <a:pt x="80" y="25682"/>
                  </a:cubicBezTo>
                  <a:lnTo>
                    <a:pt x="1" y="25682"/>
                  </a:lnTo>
                  <a:lnTo>
                    <a:pt x="1" y="26577"/>
                  </a:lnTo>
                  <a:lnTo>
                    <a:pt x="1493" y="26577"/>
                  </a:lnTo>
                  <a:cubicBezTo>
                    <a:pt x="1493" y="26120"/>
                    <a:pt x="1871" y="25742"/>
                    <a:pt x="2328" y="25742"/>
                  </a:cubicBezTo>
                  <a:cubicBezTo>
                    <a:pt x="2786" y="25742"/>
                    <a:pt x="3164" y="26120"/>
                    <a:pt x="3164" y="26577"/>
                  </a:cubicBezTo>
                  <a:lnTo>
                    <a:pt x="3800" y="26577"/>
                  </a:lnTo>
                  <a:cubicBezTo>
                    <a:pt x="3800" y="26120"/>
                    <a:pt x="4178" y="25742"/>
                    <a:pt x="4636" y="25742"/>
                  </a:cubicBezTo>
                  <a:cubicBezTo>
                    <a:pt x="5113" y="25742"/>
                    <a:pt x="5471" y="26120"/>
                    <a:pt x="5471" y="26577"/>
                  </a:cubicBezTo>
                  <a:lnTo>
                    <a:pt x="6128" y="26577"/>
                  </a:lnTo>
                  <a:cubicBezTo>
                    <a:pt x="6128" y="26120"/>
                    <a:pt x="6486" y="25742"/>
                    <a:pt x="6963" y="25742"/>
                  </a:cubicBezTo>
                  <a:cubicBezTo>
                    <a:pt x="7421" y="25742"/>
                    <a:pt x="7799" y="26120"/>
                    <a:pt x="7799" y="26577"/>
                  </a:cubicBezTo>
                  <a:lnTo>
                    <a:pt x="8435" y="26577"/>
                  </a:lnTo>
                  <a:cubicBezTo>
                    <a:pt x="8435" y="26120"/>
                    <a:pt x="8813" y="25742"/>
                    <a:pt x="9271" y="25742"/>
                  </a:cubicBezTo>
                  <a:cubicBezTo>
                    <a:pt x="9728" y="25742"/>
                    <a:pt x="10106" y="26120"/>
                    <a:pt x="10106" y="26577"/>
                  </a:cubicBezTo>
                  <a:lnTo>
                    <a:pt x="10743" y="26577"/>
                  </a:lnTo>
                  <a:cubicBezTo>
                    <a:pt x="10743" y="26120"/>
                    <a:pt x="11121" y="25742"/>
                    <a:pt x="11598" y="25742"/>
                  </a:cubicBezTo>
                  <a:cubicBezTo>
                    <a:pt x="12056" y="25742"/>
                    <a:pt x="12434" y="26120"/>
                    <a:pt x="12434" y="26577"/>
                  </a:cubicBezTo>
                  <a:lnTo>
                    <a:pt x="13070" y="26577"/>
                  </a:lnTo>
                  <a:cubicBezTo>
                    <a:pt x="13070" y="26120"/>
                    <a:pt x="13448" y="25742"/>
                    <a:pt x="13906" y="25742"/>
                  </a:cubicBezTo>
                  <a:cubicBezTo>
                    <a:pt x="14363" y="25742"/>
                    <a:pt x="14741" y="26120"/>
                    <a:pt x="14741" y="26577"/>
                  </a:cubicBezTo>
                  <a:lnTo>
                    <a:pt x="15378" y="26577"/>
                  </a:lnTo>
                  <a:cubicBezTo>
                    <a:pt x="15378" y="26120"/>
                    <a:pt x="15756" y="25742"/>
                    <a:pt x="16213" y="25742"/>
                  </a:cubicBezTo>
                  <a:cubicBezTo>
                    <a:pt x="16691" y="25742"/>
                    <a:pt x="17049" y="26120"/>
                    <a:pt x="17049" y="26577"/>
                  </a:cubicBezTo>
                  <a:lnTo>
                    <a:pt x="17705" y="26577"/>
                  </a:lnTo>
                  <a:cubicBezTo>
                    <a:pt x="17705" y="26120"/>
                    <a:pt x="18063" y="25742"/>
                    <a:pt x="18541" y="25742"/>
                  </a:cubicBezTo>
                  <a:cubicBezTo>
                    <a:pt x="18998" y="25742"/>
                    <a:pt x="19376" y="26120"/>
                    <a:pt x="19376" y="26577"/>
                  </a:cubicBezTo>
                  <a:lnTo>
                    <a:pt x="20013" y="26577"/>
                  </a:lnTo>
                  <a:cubicBezTo>
                    <a:pt x="20013" y="26120"/>
                    <a:pt x="20391" y="25742"/>
                    <a:pt x="20848" y="25742"/>
                  </a:cubicBezTo>
                  <a:cubicBezTo>
                    <a:pt x="21306" y="25742"/>
                    <a:pt x="21684" y="26120"/>
                    <a:pt x="21684" y="26577"/>
                  </a:cubicBezTo>
                  <a:lnTo>
                    <a:pt x="23096" y="26577"/>
                  </a:lnTo>
                  <a:lnTo>
                    <a:pt x="23096" y="25682"/>
                  </a:lnTo>
                  <a:cubicBezTo>
                    <a:pt x="22639" y="25682"/>
                    <a:pt x="22261" y="25304"/>
                    <a:pt x="22261" y="24847"/>
                  </a:cubicBezTo>
                  <a:cubicBezTo>
                    <a:pt x="22261" y="24389"/>
                    <a:pt x="22639" y="24011"/>
                    <a:pt x="23096" y="24011"/>
                  </a:cubicBezTo>
                  <a:lnTo>
                    <a:pt x="23096" y="23374"/>
                  </a:lnTo>
                  <a:cubicBezTo>
                    <a:pt x="22639" y="23374"/>
                    <a:pt x="22261" y="22996"/>
                    <a:pt x="22261" y="22539"/>
                  </a:cubicBezTo>
                  <a:cubicBezTo>
                    <a:pt x="22261" y="22081"/>
                    <a:pt x="22639" y="21703"/>
                    <a:pt x="23096" y="21703"/>
                  </a:cubicBezTo>
                  <a:lnTo>
                    <a:pt x="23096" y="21047"/>
                  </a:lnTo>
                  <a:cubicBezTo>
                    <a:pt x="22639" y="21047"/>
                    <a:pt x="22261" y="20689"/>
                    <a:pt x="22261" y="20211"/>
                  </a:cubicBezTo>
                  <a:cubicBezTo>
                    <a:pt x="22261" y="19754"/>
                    <a:pt x="22639" y="19376"/>
                    <a:pt x="23096" y="19376"/>
                  </a:cubicBezTo>
                  <a:lnTo>
                    <a:pt x="23096" y="18739"/>
                  </a:lnTo>
                  <a:cubicBezTo>
                    <a:pt x="22639" y="18739"/>
                    <a:pt x="22261" y="18361"/>
                    <a:pt x="22261" y="17904"/>
                  </a:cubicBezTo>
                  <a:cubicBezTo>
                    <a:pt x="22261" y="17446"/>
                    <a:pt x="22639" y="17068"/>
                    <a:pt x="23096" y="17068"/>
                  </a:cubicBezTo>
                  <a:lnTo>
                    <a:pt x="23096" y="16432"/>
                  </a:lnTo>
                  <a:cubicBezTo>
                    <a:pt x="22639" y="16432"/>
                    <a:pt x="22261" y="16054"/>
                    <a:pt x="22261" y="15596"/>
                  </a:cubicBezTo>
                  <a:cubicBezTo>
                    <a:pt x="22261" y="15119"/>
                    <a:pt x="22639" y="14761"/>
                    <a:pt x="23096" y="14761"/>
                  </a:cubicBezTo>
                  <a:lnTo>
                    <a:pt x="23096" y="14104"/>
                  </a:lnTo>
                  <a:cubicBezTo>
                    <a:pt x="22639" y="14104"/>
                    <a:pt x="22261" y="13746"/>
                    <a:pt x="22261" y="13269"/>
                  </a:cubicBezTo>
                  <a:cubicBezTo>
                    <a:pt x="22261" y="12811"/>
                    <a:pt x="22639" y="12433"/>
                    <a:pt x="23096" y="12433"/>
                  </a:cubicBezTo>
                  <a:lnTo>
                    <a:pt x="23096" y="11797"/>
                  </a:lnTo>
                  <a:cubicBezTo>
                    <a:pt x="22639" y="11797"/>
                    <a:pt x="22261" y="11419"/>
                    <a:pt x="22261" y="10961"/>
                  </a:cubicBezTo>
                  <a:cubicBezTo>
                    <a:pt x="22261" y="10504"/>
                    <a:pt x="22639" y="10126"/>
                    <a:pt x="23096" y="10126"/>
                  </a:cubicBezTo>
                  <a:lnTo>
                    <a:pt x="23096" y="9489"/>
                  </a:lnTo>
                  <a:cubicBezTo>
                    <a:pt x="22639" y="9489"/>
                    <a:pt x="22261" y="9111"/>
                    <a:pt x="22261" y="8654"/>
                  </a:cubicBezTo>
                  <a:cubicBezTo>
                    <a:pt x="22261" y="8176"/>
                    <a:pt x="22639" y="7818"/>
                    <a:pt x="23096" y="7818"/>
                  </a:cubicBezTo>
                  <a:lnTo>
                    <a:pt x="23096" y="7162"/>
                  </a:lnTo>
                  <a:cubicBezTo>
                    <a:pt x="22639" y="7162"/>
                    <a:pt x="22261" y="6784"/>
                    <a:pt x="22261" y="6326"/>
                  </a:cubicBezTo>
                  <a:cubicBezTo>
                    <a:pt x="22261" y="5869"/>
                    <a:pt x="22639" y="5491"/>
                    <a:pt x="23096" y="5491"/>
                  </a:cubicBezTo>
                  <a:lnTo>
                    <a:pt x="23096" y="4854"/>
                  </a:lnTo>
                  <a:cubicBezTo>
                    <a:pt x="23085" y="4855"/>
                    <a:pt x="23073" y="4855"/>
                    <a:pt x="23062" y="4855"/>
                  </a:cubicBezTo>
                  <a:cubicBezTo>
                    <a:pt x="22620" y="4855"/>
                    <a:pt x="22261" y="4485"/>
                    <a:pt x="22261" y="4039"/>
                  </a:cubicBezTo>
                  <a:cubicBezTo>
                    <a:pt x="22261" y="3581"/>
                    <a:pt x="22639" y="3203"/>
                    <a:pt x="23096" y="3203"/>
                  </a:cubicBezTo>
                  <a:lnTo>
                    <a:pt x="23096" y="2567"/>
                  </a:lnTo>
                  <a:cubicBezTo>
                    <a:pt x="22639" y="2567"/>
                    <a:pt x="22261" y="2189"/>
                    <a:pt x="22261" y="1731"/>
                  </a:cubicBezTo>
                  <a:cubicBezTo>
                    <a:pt x="22261" y="1274"/>
                    <a:pt x="22639" y="896"/>
                    <a:pt x="23096" y="896"/>
                  </a:cubicBezTo>
                  <a:lnTo>
                    <a:pt x="23096" y="0"/>
                  </a:lnTo>
                  <a:lnTo>
                    <a:pt x="21684" y="0"/>
                  </a:lnTo>
                  <a:cubicBezTo>
                    <a:pt x="21684" y="458"/>
                    <a:pt x="21306" y="836"/>
                    <a:pt x="20848" y="836"/>
                  </a:cubicBezTo>
                  <a:cubicBezTo>
                    <a:pt x="20391" y="836"/>
                    <a:pt x="20013" y="458"/>
                    <a:pt x="20013" y="0"/>
                  </a:cubicBezTo>
                  <a:lnTo>
                    <a:pt x="19376" y="0"/>
                  </a:lnTo>
                  <a:cubicBezTo>
                    <a:pt x="19376" y="458"/>
                    <a:pt x="18998" y="836"/>
                    <a:pt x="18541" y="836"/>
                  </a:cubicBezTo>
                  <a:cubicBezTo>
                    <a:pt x="18063" y="836"/>
                    <a:pt x="17705" y="458"/>
                    <a:pt x="17705" y="0"/>
                  </a:cubicBezTo>
                  <a:lnTo>
                    <a:pt x="17049" y="0"/>
                  </a:lnTo>
                  <a:cubicBezTo>
                    <a:pt x="17049" y="458"/>
                    <a:pt x="16691" y="836"/>
                    <a:pt x="16213" y="836"/>
                  </a:cubicBezTo>
                  <a:cubicBezTo>
                    <a:pt x="15756" y="836"/>
                    <a:pt x="15378" y="458"/>
                    <a:pt x="15378" y="0"/>
                  </a:cubicBezTo>
                  <a:lnTo>
                    <a:pt x="14741" y="0"/>
                  </a:lnTo>
                  <a:cubicBezTo>
                    <a:pt x="14741" y="458"/>
                    <a:pt x="14363" y="836"/>
                    <a:pt x="13906" y="836"/>
                  </a:cubicBezTo>
                  <a:cubicBezTo>
                    <a:pt x="13448" y="836"/>
                    <a:pt x="13070" y="458"/>
                    <a:pt x="13070" y="0"/>
                  </a:cubicBezTo>
                  <a:lnTo>
                    <a:pt x="12434" y="0"/>
                  </a:lnTo>
                  <a:cubicBezTo>
                    <a:pt x="12434" y="458"/>
                    <a:pt x="12056" y="836"/>
                    <a:pt x="11598" y="836"/>
                  </a:cubicBezTo>
                  <a:cubicBezTo>
                    <a:pt x="11121" y="836"/>
                    <a:pt x="10743" y="458"/>
                    <a:pt x="10743" y="0"/>
                  </a:cubicBezTo>
                  <a:lnTo>
                    <a:pt x="10106" y="0"/>
                  </a:lnTo>
                  <a:cubicBezTo>
                    <a:pt x="10106" y="458"/>
                    <a:pt x="9728" y="836"/>
                    <a:pt x="9271" y="836"/>
                  </a:cubicBezTo>
                  <a:cubicBezTo>
                    <a:pt x="8813" y="836"/>
                    <a:pt x="8435" y="458"/>
                    <a:pt x="8435" y="0"/>
                  </a:cubicBezTo>
                  <a:lnTo>
                    <a:pt x="7799" y="0"/>
                  </a:lnTo>
                  <a:cubicBezTo>
                    <a:pt x="7799" y="458"/>
                    <a:pt x="7421" y="836"/>
                    <a:pt x="6963" y="836"/>
                  </a:cubicBezTo>
                  <a:cubicBezTo>
                    <a:pt x="6486" y="836"/>
                    <a:pt x="6128" y="458"/>
                    <a:pt x="6128" y="0"/>
                  </a:cubicBezTo>
                  <a:lnTo>
                    <a:pt x="5471" y="0"/>
                  </a:lnTo>
                  <a:cubicBezTo>
                    <a:pt x="5471" y="458"/>
                    <a:pt x="5113" y="836"/>
                    <a:pt x="4636" y="836"/>
                  </a:cubicBezTo>
                  <a:cubicBezTo>
                    <a:pt x="4178" y="836"/>
                    <a:pt x="3800" y="458"/>
                    <a:pt x="3800" y="0"/>
                  </a:cubicBezTo>
                  <a:lnTo>
                    <a:pt x="3164" y="0"/>
                  </a:lnTo>
                  <a:cubicBezTo>
                    <a:pt x="3164" y="458"/>
                    <a:pt x="2786" y="836"/>
                    <a:pt x="2328" y="836"/>
                  </a:cubicBezTo>
                  <a:cubicBezTo>
                    <a:pt x="1871" y="836"/>
                    <a:pt x="1493" y="458"/>
                    <a:pt x="14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77"/>
            <p:cNvSpPr/>
            <p:nvPr/>
          </p:nvSpPr>
          <p:spPr>
            <a:xfrm>
              <a:off x="7660683" y="3633884"/>
              <a:ext cx="345704" cy="397740"/>
            </a:xfrm>
            <a:custGeom>
              <a:avLst/>
              <a:gdLst/>
              <a:ahLst/>
              <a:cxnLst/>
              <a:rect l="l" t="t" r="r" b="b"/>
              <a:pathLst>
                <a:path w="23097" h="26578" extrusionOk="0">
                  <a:moveTo>
                    <a:pt x="1" y="0"/>
                  </a:moveTo>
                  <a:lnTo>
                    <a:pt x="1" y="896"/>
                  </a:lnTo>
                  <a:lnTo>
                    <a:pt x="80" y="896"/>
                  </a:lnTo>
                  <a:cubicBezTo>
                    <a:pt x="538" y="896"/>
                    <a:pt x="916" y="1254"/>
                    <a:pt x="916" y="1731"/>
                  </a:cubicBezTo>
                  <a:cubicBezTo>
                    <a:pt x="916" y="2189"/>
                    <a:pt x="538" y="2567"/>
                    <a:pt x="80" y="2567"/>
                  </a:cubicBezTo>
                  <a:cubicBezTo>
                    <a:pt x="61" y="2567"/>
                    <a:pt x="21" y="2567"/>
                    <a:pt x="1" y="2547"/>
                  </a:cubicBezTo>
                  <a:lnTo>
                    <a:pt x="1" y="3203"/>
                  </a:lnTo>
                  <a:lnTo>
                    <a:pt x="80" y="3203"/>
                  </a:lnTo>
                  <a:cubicBezTo>
                    <a:pt x="538" y="3203"/>
                    <a:pt x="916" y="3581"/>
                    <a:pt x="916" y="4039"/>
                  </a:cubicBezTo>
                  <a:cubicBezTo>
                    <a:pt x="916" y="4496"/>
                    <a:pt x="538" y="4874"/>
                    <a:pt x="80" y="4874"/>
                  </a:cubicBezTo>
                  <a:lnTo>
                    <a:pt x="1" y="4874"/>
                  </a:lnTo>
                  <a:lnTo>
                    <a:pt x="1" y="5531"/>
                  </a:lnTo>
                  <a:cubicBezTo>
                    <a:pt x="21" y="5511"/>
                    <a:pt x="61" y="5511"/>
                    <a:pt x="80" y="5511"/>
                  </a:cubicBezTo>
                  <a:cubicBezTo>
                    <a:pt x="538" y="5511"/>
                    <a:pt x="916" y="5889"/>
                    <a:pt x="916" y="6346"/>
                  </a:cubicBezTo>
                  <a:cubicBezTo>
                    <a:pt x="916" y="6824"/>
                    <a:pt x="538" y="7182"/>
                    <a:pt x="80" y="7182"/>
                  </a:cubicBezTo>
                  <a:lnTo>
                    <a:pt x="1" y="7182"/>
                  </a:lnTo>
                  <a:lnTo>
                    <a:pt x="1" y="7838"/>
                  </a:lnTo>
                  <a:lnTo>
                    <a:pt x="80" y="7838"/>
                  </a:lnTo>
                  <a:cubicBezTo>
                    <a:pt x="538" y="7838"/>
                    <a:pt x="916" y="8196"/>
                    <a:pt x="916" y="8674"/>
                  </a:cubicBezTo>
                  <a:cubicBezTo>
                    <a:pt x="916" y="9131"/>
                    <a:pt x="538" y="9509"/>
                    <a:pt x="80" y="9509"/>
                  </a:cubicBezTo>
                  <a:cubicBezTo>
                    <a:pt x="61" y="9509"/>
                    <a:pt x="21" y="9489"/>
                    <a:pt x="1" y="9489"/>
                  </a:cubicBezTo>
                  <a:lnTo>
                    <a:pt x="1" y="10146"/>
                  </a:lnTo>
                  <a:lnTo>
                    <a:pt x="80" y="10146"/>
                  </a:lnTo>
                  <a:cubicBezTo>
                    <a:pt x="538" y="10146"/>
                    <a:pt x="916" y="10524"/>
                    <a:pt x="916" y="10981"/>
                  </a:cubicBezTo>
                  <a:cubicBezTo>
                    <a:pt x="916" y="11439"/>
                    <a:pt x="538" y="11817"/>
                    <a:pt x="80" y="11817"/>
                  </a:cubicBezTo>
                  <a:lnTo>
                    <a:pt x="1" y="11817"/>
                  </a:lnTo>
                  <a:lnTo>
                    <a:pt x="1" y="12453"/>
                  </a:lnTo>
                  <a:lnTo>
                    <a:pt x="80" y="12453"/>
                  </a:lnTo>
                  <a:cubicBezTo>
                    <a:pt x="538" y="12453"/>
                    <a:pt x="916" y="12831"/>
                    <a:pt x="916" y="13289"/>
                  </a:cubicBezTo>
                  <a:cubicBezTo>
                    <a:pt x="916" y="13746"/>
                    <a:pt x="538" y="14124"/>
                    <a:pt x="80" y="14124"/>
                  </a:cubicBezTo>
                  <a:lnTo>
                    <a:pt x="1" y="14124"/>
                  </a:lnTo>
                  <a:lnTo>
                    <a:pt x="1" y="14781"/>
                  </a:lnTo>
                  <a:cubicBezTo>
                    <a:pt x="21" y="14761"/>
                    <a:pt x="61" y="14761"/>
                    <a:pt x="80" y="14761"/>
                  </a:cubicBezTo>
                  <a:cubicBezTo>
                    <a:pt x="538" y="14761"/>
                    <a:pt x="916" y="15139"/>
                    <a:pt x="916" y="15596"/>
                  </a:cubicBezTo>
                  <a:cubicBezTo>
                    <a:pt x="916" y="16074"/>
                    <a:pt x="538" y="16432"/>
                    <a:pt x="80" y="16432"/>
                  </a:cubicBezTo>
                  <a:lnTo>
                    <a:pt x="1" y="16432"/>
                  </a:lnTo>
                  <a:lnTo>
                    <a:pt x="1" y="17088"/>
                  </a:lnTo>
                  <a:lnTo>
                    <a:pt x="80" y="17088"/>
                  </a:lnTo>
                  <a:cubicBezTo>
                    <a:pt x="538" y="17088"/>
                    <a:pt x="916" y="17446"/>
                    <a:pt x="916" y="17924"/>
                  </a:cubicBezTo>
                  <a:cubicBezTo>
                    <a:pt x="916" y="18381"/>
                    <a:pt x="538" y="18759"/>
                    <a:pt x="80" y="18759"/>
                  </a:cubicBezTo>
                  <a:cubicBezTo>
                    <a:pt x="61" y="18759"/>
                    <a:pt x="21" y="18739"/>
                    <a:pt x="1" y="18739"/>
                  </a:cubicBezTo>
                  <a:lnTo>
                    <a:pt x="1" y="19396"/>
                  </a:lnTo>
                  <a:lnTo>
                    <a:pt x="80" y="19396"/>
                  </a:lnTo>
                  <a:cubicBezTo>
                    <a:pt x="538" y="19396"/>
                    <a:pt x="916" y="19774"/>
                    <a:pt x="916" y="20231"/>
                  </a:cubicBezTo>
                  <a:cubicBezTo>
                    <a:pt x="916" y="20689"/>
                    <a:pt x="538" y="21067"/>
                    <a:pt x="80" y="21067"/>
                  </a:cubicBezTo>
                  <a:lnTo>
                    <a:pt x="1" y="21067"/>
                  </a:lnTo>
                  <a:lnTo>
                    <a:pt x="1" y="21703"/>
                  </a:lnTo>
                  <a:lnTo>
                    <a:pt x="80" y="21703"/>
                  </a:lnTo>
                  <a:cubicBezTo>
                    <a:pt x="538" y="21703"/>
                    <a:pt x="916" y="22081"/>
                    <a:pt x="916" y="22539"/>
                  </a:cubicBezTo>
                  <a:cubicBezTo>
                    <a:pt x="916" y="22996"/>
                    <a:pt x="538" y="23374"/>
                    <a:pt x="80" y="23374"/>
                  </a:cubicBezTo>
                  <a:lnTo>
                    <a:pt x="1" y="23374"/>
                  </a:lnTo>
                  <a:lnTo>
                    <a:pt x="1" y="24031"/>
                  </a:lnTo>
                  <a:cubicBezTo>
                    <a:pt x="21" y="24011"/>
                    <a:pt x="61" y="24011"/>
                    <a:pt x="80" y="24011"/>
                  </a:cubicBezTo>
                  <a:cubicBezTo>
                    <a:pt x="538" y="24011"/>
                    <a:pt x="916" y="24389"/>
                    <a:pt x="916" y="24847"/>
                  </a:cubicBezTo>
                  <a:cubicBezTo>
                    <a:pt x="916" y="25324"/>
                    <a:pt x="538" y="25682"/>
                    <a:pt x="80" y="25682"/>
                  </a:cubicBezTo>
                  <a:lnTo>
                    <a:pt x="1" y="25682"/>
                  </a:lnTo>
                  <a:lnTo>
                    <a:pt x="1" y="26577"/>
                  </a:lnTo>
                  <a:lnTo>
                    <a:pt x="1493" y="26577"/>
                  </a:lnTo>
                  <a:cubicBezTo>
                    <a:pt x="1493" y="26120"/>
                    <a:pt x="1871" y="25742"/>
                    <a:pt x="2328" y="25742"/>
                  </a:cubicBezTo>
                  <a:cubicBezTo>
                    <a:pt x="2786" y="25742"/>
                    <a:pt x="3164" y="26120"/>
                    <a:pt x="3164" y="26577"/>
                  </a:cubicBezTo>
                  <a:lnTo>
                    <a:pt x="3800" y="26577"/>
                  </a:lnTo>
                  <a:cubicBezTo>
                    <a:pt x="3800" y="26120"/>
                    <a:pt x="4178" y="25742"/>
                    <a:pt x="4636" y="25742"/>
                  </a:cubicBezTo>
                  <a:cubicBezTo>
                    <a:pt x="5113" y="25742"/>
                    <a:pt x="5471" y="26120"/>
                    <a:pt x="5471" y="26577"/>
                  </a:cubicBezTo>
                  <a:lnTo>
                    <a:pt x="6128" y="26577"/>
                  </a:lnTo>
                  <a:cubicBezTo>
                    <a:pt x="6128" y="26120"/>
                    <a:pt x="6486" y="25742"/>
                    <a:pt x="6963" y="25742"/>
                  </a:cubicBezTo>
                  <a:cubicBezTo>
                    <a:pt x="7421" y="25742"/>
                    <a:pt x="7799" y="26120"/>
                    <a:pt x="7799" y="26577"/>
                  </a:cubicBezTo>
                  <a:lnTo>
                    <a:pt x="8435" y="26577"/>
                  </a:lnTo>
                  <a:cubicBezTo>
                    <a:pt x="8435" y="26120"/>
                    <a:pt x="8813" y="25742"/>
                    <a:pt x="9271" y="25742"/>
                  </a:cubicBezTo>
                  <a:cubicBezTo>
                    <a:pt x="9728" y="25742"/>
                    <a:pt x="10106" y="26120"/>
                    <a:pt x="10106" y="26577"/>
                  </a:cubicBezTo>
                  <a:lnTo>
                    <a:pt x="10743" y="26577"/>
                  </a:lnTo>
                  <a:cubicBezTo>
                    <a:pt x="10743" y="26120"/>
                    <a:pt x="11121" y="25742"/>
                    <a:pt x="11598" y="25742"/>
                  </a:cubicBezTo>
                  <a:cubicBezTo>
                    <a:pt x="12056" y="25742"/>
                    <a:pt x="12434" y="26120"/>
                    <a:pt x="12434" y="26577"/>
                  </a:cubicBezTo>
                  <a:lnTo>
                    <a:pt x="13070" y="26577"/>
                  </a:lnTo>
                  <a:cubicBezTo>
                    <a:pt x="13070" y="26120"/>
                    <a:pt x="13448" y="25742"/>
                    <a:pt x="13906" y="25742"/>
                  </a:cubicBezTo>
                  <a:cubicBezTo>
                    <a:pt x="14363" y="25742"/>
                    <a:pt x="14741" y="26120"/>
                    <a:pt x="14741" y="26577"/>
                  </a:cubicBezTo>
                  <a:lnTo>
                    <a:pt x="15378" y="26577"/>
                  </a:lnTo>
                  <a:cubicBezTo>
                    <a:pt x="15378" y="26120"/>
                    <a:pt x="15756" y="25742"/>
                    <a:pt x="16213" y="25742"/>
                  </a:cubicBezTo>
                  <a:cubicBezTo>
                    <a:pt x="16691" y="25742"/>
                    <a:pt x="17049" y="26120"/>
                    <a:pt x="17049" y="26577"/>
                  </a:cubicBezTo>
                  <a:lnTo>
                    <a:pt x="17705" y="26577"/>
                  </a:lnTo>
                  <a:cubicBezTo>
                    <a:pt x="17705" y="26120"/>
                    <a:pt x="18063" y="25742"/>
                    <a:pt x="18541" y="25742"/>
                  </a:cubicBezTo>
                  <a:cubicBezTo>
                    <a:pt x="18998" y="25742"/>
                    <a:pt x="19376" y="26120"/>
                    <a:pt x="19376" y="26577"/>
                  </a:cubicBezTo>
                  <a:lnTo>
                    <a:pt x="20013" y="26577"/>
                  </a:lnTo>
                  <a:cubicBezTo>
                    <a:pt x="20013" y="26120"/>
                    <a:pt x="20391" y="25742"/>
                    <a:pt x="20848" y="25742"/>
                  </a:cubicBezTo>
                  <a:cubicBezTo>
                    <a:pt x="21306" y="25742"/>
                    <a:pt x="21684" y="26120"/>
                    <a:pt x="21684" y="26577"/>
                  </a:cubicBezTo>
                  <a:lnTo>
                    <a:pt x="23096" y="26577"/>
                  </a:lnTo>
                  <a:lnTo>
                    <a:pt x="23096" y="25682"/>
                  </a:lnTo>
                  <a:cubicBezTo>
                    <a:pt x="22639" y="25682"/>
                    <a:pt x="22261" y="25304"/>
                    <a:pt x="22261" y="24847"/>
                  </a:cubicBezTo>
                  <a:cubicBezTo>
                    <a:pt x="22261" y="24389"/>
                    <a:pt x="22639" y="24011"/>
                    <a:pt x="23096" y="24011"/>
                  </a:cubicBezTo>
                  <a:lnTo>
                    <a:pt x="23096" y="23374"/>
                  </a:lnTo>
                  <a:cubicBezTo>
                    <a:pt x="22639" y="23374"/>
                    <a:pt x="22261" y="22996"/>
                    <a:pt x="22261" y="22539"/>
                  </a:cubicBezTo>
                  <a:cubicBezTo>
                    <a:pt x="22261" y="22081"/>
                    <a:pt x="22639" y="21703"/>
                    <a:pt x="23096" y="21703"/>
                  </a:cubicBezTo>
                  <a:lnTo>
                    <a:pt x="23096" y="21047"/>
                  </a:lnTo>
                  <a:cubicBezTo>
                    <a:pt x="22639" y="21047"/>
                    <a:pt x="22261" y="20689"/>
                    <a:pt x="22261" y="20211"/>
                  </a:cubicBezTo>
                  <a:cubicBezTo>
                    <a:pt x="22261" y="19754"/>
                    <a:pt x="22639" y="19376"/>
                    <a:pt x="23096" y="19376"/>
                  </a:cubicBezTo>
                  <a:lnTo>
                    <a:pt x="23096" y="18739"/>
                  </a:lnTo>
                  <a:cubicBezTo>
                    <a:pt x="22639" y="18739"/>
                    <a:pt x="22261" y="18361"/>
                    <a:pt x="22261" y="17904"/>
                  </a:cubicBezTo>
                  <a:cubicBezTo>
                    <a:pt x="22261" y="17446"/>
                    <a:pt x="22639" y="17068"/>
                    <a:pt x="23096" y="17068"/>
                  </a:cubicBezTo>
                  <a:lnTo>
                    <a:pt x="23096" y="16432"/>
                  </a:lnTo>
                  <a:cubicBezTo>
                    <a:pt x="22639" y="16432"/>
                    <a:pt x="22261" y="16054"/>
                    <a:pt x="22261" y="15596"/>
                  </a:cubicBezTo>
                  <a:cubicBezTo>
                    <a:pt x="22261" y="15119"/>
                    <a:pt x="22639" y="14761"/>
                    <a:pt x="23096" y="14761"/>
                  </a:cubicBezTo>
                  <a:lnTo>
                    <a:pt x="23096" y="14104"/>
                  </a:lnTo>
                  <a:cubicBezTo>
                    <a:pt x="22639" y="14104"/>
                    <a:pt x="22261" y="13746"/>
                    <a:pt x="22261" y="13269"/>
                  </a:cubicBezTo>
                  <a:cubicBezTo>
                    <a:pt x="22261" y="12811"/>
                    <a:pt x="22639" y="12433"/>
                    <a:pt x="23096" y="12433"/>
                  </a:cubicBezTo>
                  <a:lnTo>
                    <a:pt x="23096" y="11797"/>
                  </a:lnTo>
                  <a:cubicBezTo>
                    <a:pt x="22639" y="11797"/>
                    <a:pt x="22261" y="11419"/>
                    <a:pt x="22261" y="10961"/>
                  </a:cubicBezTo>
                  <a:cubicBezTo>
                    <a:pt x="22261" y="10504"/>
                    <a:pt x="22639" y="10126"/>
                    <a:pt x="23096" y="10126"/>
                  </a:cubicBezTo>
                  <a:lnTo>
                    <a:pt x="23096" y="9489"/>
                  </a:lnTo>
                  <a:cubicBezTo>
                    <a:pt x="22639" y="9489"/>
                    <a:pt x="22261" y="9111"/>
                    <a:pt x="22261" y="8654"/>
                  </a:cubicBezTo>
                  <a:cubicBezTo>
                    <a:pt x="22261" y="8176"/>
                    <a:pt x="22639" y="7818"/>
                    <a:pt x="23096" y="7818"/>
                  </a:cubicBezTo>
                  <a:lnTo>
                    <a:pt x="23096" y="7162"/>
                  </a:lnTo>
                  <a:cubicBezTo>
                    <a:pt x="22639" y="7162"/>
                    <a:pt x="22261" y="6784"/>
                    <a:pt x="22261" y="6326"/>
                  </a:cubicBezTo>
                  <a:cubicBezTo>
                    <a:pt x="22261" y="5869"/>
                    <a:pt x="22639" y="5491"/>
                    <a:pt x="23096" y="5491"/>
                  </a:cubicBezTo>
                  <a:lnTo>
                    <a:pt x="23096" y="4854"/>
                  </a:lnTo>
                  <a:cubicBezTo>
                    <a:pt x="23085" y="4855"/>
                    <a:pt x="23073" y="4855"/>
                    <a:pt x="23062" y="4855"/>
                  </a:cubicBezTo>
                  <a:cubicBezTo>
                    <a:pt x="22620" y="4855"/>
                    <a:pt x="22261" y="4485"/>
                    <a:pt x="22261" y="4039"/>
                  </a:cubicBezTo>
                  <a:cubicBezTo>
                    <a:pt x="22261" y="3581"/>
                    <a:pt x="22639" y="3203"/>
                    <a:pt x="23096" y="3203"/>
                  </a:cubicBezTo>
                  <a:lnTo>
                    <a:pt x="23096" y="2567"/>
                  </a:lnTo>
                  <a:cubicBezTo>
                    <a:pt x="22639" y="2567"/>
                    <a:pt x="22261" y="2189"/>
                    <a:pt x="22261" y="1731"/>
                  </a:cubicBezTo>
                  <a:cubicBezTo>
                    <a:pt x="22261" y="1274"/>
                    <a:pt x="22639" y="896"/>
                    <a:pt x="23096" y="896"/>
                  </a:cubicBezTo>
                  <a:lnTo>
                    <a:pt x="23096" y="0"/>
                  </a:lnTo>
                  <a:lnTo>
                    <a:pt x="21684" y="0"/>
                  </a:lnTo>
                  <a:cubicBezTo>
                    <a:pt x="21684" y="458"/>
                    <a:pt x="21306" y="836"/>
                    <a:pt x="20848" y="836"/>
                  </a:cubicBezTo>
                  <a:cubicBezTo>
                    <a:pt x="20391" y="836"/>
                    <a:pt x="20013" y="458"/>
                    <a:pt x="20013" y="0"/>
                  </a:cubicBezTo>
                  <a:lnTo>
                    <a:pt x="19376" y="0"/>
                  </a:lnTo>
                  <a:cubicBezTo>
                    <a:pt x="19376" y="458"/>
                    <a:pt x="18998" y="836"/>
                    <a:pt x="18541" y="836"/>
                  </a:cubicBezTo>
                  <a:cubicBezTo>
                    <a:pt x="18063" y="836"/>
                    <a:pt x="17705" y="458"/>
                    <a:pt x="17705" y="0"/>
                  </a:cubicBezTo>
                  <a:lnTo>
                    <a:pt x="17049" y="0"/>
                  </a:lnTo>
                  <a:cubicBezTo>
                    <a:pt x="17049" y="458"/>
                    <a:pt x="16691" y="836"/>
                    <a:pt x="16213" y="836"/>
                  </a:cubicBezTo>
                  <a:cubicBezTo>
                    <a:pt x="15756" y="836"/>
                    <a:pt x="15378" y="458"/>
                    <a:pt x="15378" y="0"/>
                  </a:cubicBezTo>
                  <a:lnTo>
                    <a:pt x="14741" y="0"/>
                  </a:lnTo>
                  <a:cubicBezTo>
                    <a:pt x="14741" y="458"/>
                    <a:pt x="14363" y="836"/>
                    <a:pt x="13906" y="836"/>
                  </a:cubicBezTo>
                  <a:cubicBezTo>
                    <a:pt x="13448" y="836"/>
                    <a:pt x="13070" y="458"/>
                    <a:pt x="13070" y="0"/>
                  </a:cubicBezTo>
                  <a:lnTo>
                    <a:pt x="12434" y="0"/>
                  </a:lnTo>
                  <a:cubicBezTo>
                    <a:pt x="12434" y="458"/>
                    <a:pt x="12056" y="836"/>
                    <a:pt x="11598" y="836"/>
                  </a:cubicBezTo>
                  <a:cubicBezTo>
                    <a:pt x="11121" y="836"/>
                    <a:pt x="10743" y="458"/>
                    <a:pt x="10743" y="0"/>
                  </a:cubicBezTo>
                  <a:lnTo>
                    <a:pt x="10106" y="0"/>
                  </a:lnTo>
                  <a:cubicBezTo>
                    <a:pt x="10106" y="458"/>
                    <a:pt x="9728" y="836"/>
                    <a:pt x="9271" y="836"/>
                  </a:cubicBezTo>
                  <a:cubicBezTo>
                    <a:pt x="8813" y="836"/>
                    <a:pt x="8435" y="458"/>
                    <a:pt x="8435" y="0"/>
                  </a:cubicBezTo>
                  <a:lnTo>
                    <a:pt x="7799" y="0"/>
                  </a:lnTo>
                  <a:cubicBezTo>
                    <a:pt x="7799" y="458"/>
                    <a:pt x="7421" y="836"/>
                    <a:pt x="6963" y="836"/>
                  </a:cubicBezTo>
                  <a:cubicBezTo>
                    <a:pt x="6486" y="836"/>
                    <a:pt x="6128" y="458"/>
                    <a:pt x="6128" y="0"/>
                  </a:cubicBezTo>
                  <a:lnTo>
                    <a:pt x="5471" y="0"/>
                  </a:lnTo>
                  <a:cubicBezTo>
                    <a:pt x="5471" y="458"/>
                    <a:pt x="5113" y="836"/>
                    <a:pt x="4636" y="836"/>
                  </a:cubicBezTo>
                  <a:cubicBezTo>
                    <a:pt x="4178" y="836"/>
                    <a:pt x="3800" y="458"/>
                    <a:pt x="3800" y="0"/>
                  </a:cubicBezTo>
                  <a:lnTo>
                    <a:pt x="3164" y="0"/>
                  </a:lnTo>
                  <a:cubicBezTo>
                    <a:pt x="3164" y="458"/>
                    <a:pt x="2786" y="836"/>
                    <a:pt x="2328" y="836"/>
                  </a:cubicBezTo>
                  <a:cubicBezTo>
                    <a:pt x="1871" y="836"/>
                    <a:pt x="1493" y="458"/>
                    <a:pt x="14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77"/>
            <p:cNvSpPr/>
            <p:nvPr/>
          </p:nvSpPr>
          <p:spPr>
            <a:xfrm>
              <a:off x="8085043" y="3633884"/>
              <a:ext cx="345704" cy="397740"/>
            </a:xfrm>
            <a:custGeom>
              <a:avLst/>
              <a:gdLst/>
              <a:ahLst/>
              <a:cxnLst/>
              <a:rect l="l" t="t" r="r" b="b"/>
              <a:pathLst>
                <a:path w="23097" h="26578" extrusionOk="0">
                  <a:moveTo>
                    <a:pt x="1" y="0"/>
                  </a:moveTo>
                  <a:lnTo>
                    <a:pt x="1" y="896"/>
                  </a:lnTo>
                  <a:lnTo>
                    <a:pt x="80" y="896"/>
                  </a:lnTo>
                  <a:cubicBezTo>
                    <a:pt x="538" y="896"/>
                    <a:pt x="916" y="1254"/>
                    <a:pt x="916" y="1731"/>
                  </a:cubicBezTo>
                  <a:cubicBezTo>
                    <a:pt x="916" y="2189"/>
                    <a:pt x="538" y="2567"/>
                    <a:pt x="80" y="2567"/>
                  </a:cubicBezTo>
                  <a:cubicBezTo>
                    <a:pt x="61" y="2567"/>
                    <a:pt x="21" y="2567"/>
                    <a:pt x="1" y="2547"/>
                  </a:cubicBezTo>
                  <a:lnTo>
                    <a:pt x="1" y="3203"/>
                  </a:lnTo>
                  <a:lnTo>
                    <a:pt x="80" y="3203"/>
                  </a:lnTo>
                  <a:cubicBezTo>
                    <a:pt x="538" y="3203"/>
                    <a:pt x="916" y="3581"/>
                    <a:pt x="916" y="4039"/>
                  </a:cubicBezTo>
                  <a:cubicBezTo>
                    <a:pt x="916" y="4496"/>
                    <a:pt x="538" y="4874"/>
                    <a:pt x="80" y="4874"/>
                  </a:cubicBezTo>
                  <a:lnTo>
                    <a:pt x="1" y="4874"/>
                  </a:lnTo>
                  <a:lnTo>
                    <a:pt x="1" y="5531"/>
                  </a:lnTo>
                  <a:cubicBezTo>
                    <a:pt x="21" y="5511"/>
                    <a:pt x="61" y="5511"/>
                    <a:pt x="80" y="5511"/>
                  </a:cubicBezTo>
                  <a:cubicBezTo>
                    <a:pt x="538" y="5511"/>
                    <a:pt x="916" y="5889"/>
                    <a:pt x="916" y="6346"/>
                  </a:cubicBezTo>
                  <a:cubicBezTo>
                    <a:pt x="916" y="6824"/>
                    <a:pt x="538" y="7182"/>
                    <a:pt x="80" y="7182"/>
                  </a:cubicBezTo>
                  <a:lnTo>
                    <a:pt x="1" y="7182"/>
                  </a:lnTo>
                  <a:lnTo>
                    <a:pt x="1" y="7838"/>
                  </a:lnTo>
                  <a:lnTo>
                    <a:pt x="80" y="7838"/>
                  </a:lnTo>
                  <a:cubicBezTo>
                    <a:pt x="538" y="7838"/>
                    <a:pt x="916" y="8196"/>
                    <a:pt x="916" y="8674"/>
                  </a:cubicBezTo>
                  <a:cubicBezTo>
                    <a:pt x="916" y="9131"/>
                    <a:pt x="538" y="9509"/>
                    <a:pt x="80" y="9509"/>
                  </a:cubicBezTo>
                  <a:cubicBezTo>
                    <a:pt x="61" y="9509"/>
                    <a:pt x="21" y="9489"/>
                    <a:pt x="1" y="9489"/>
                  </a:cubicBezTo>
                  <a:lnTo>
                    <a:pt x="1" y="10146"/>
                  </a:lnTo>
                  <a:lnTo>
                    <a:pt x="80" y="10146"/>
                  </a:lnTo>
                  <a:cubicBezTo>
                    <a:pt x="538" y="10146"/>
                    <a:pt x="916" y="10524"/>
                    <a:pt x="916" y="10981"/>
                  </a:cubicBezTo>
                  <a:cubicBezTo>
                    <a:pt x="916" y="11439"/>
                    <a:pt x="538" y="11817"/>
                    <a:pt x="80" y="11817"/>
                  </a:cubicBezTo>
                  <a:lnTo>
                    <a:pt x="1" y="11817"/>
                  </a:lnTo>
                  <a:lnTo>
                    <a:pt x="1" y="12453"/>
                  </a:lnTo>
                  <a:lnTo>
                    <a:pt x="80" y="12453"/>
                  </a:lnTo>
                  <a:cubicBezTo>
                    <a:pt x="538" y="12453"/>
                    <a:pt x="916" y="12831"/>
                    <a:pt x="916" y="13289"/>
                  </a:cubicBezTo>
                  <a:cubicBezTo>
                    <a:pt x="916" y="13746"/>
                    <a:pt x="538" y="14124"/>
                    <a:pt x="80" y="14124"/>
                  </a:cubicBezTo>
                  <a:lnTo>
                    <a:pt x="1" y="14124"/>
                  </a:lnTo>
                  <a:lnTo>
                    <a:pt x="1" y="14781"/>
                  </a:lnTo>
                  <a:cubicBezTo>
                    <a:pt x="21" y="14761"/>
                    <a:pt x="61" y="14761"/>
                    <a:pt x="80" y="14761"/>
                  </a:cubicBezTo>
                  <a:cubicBezTo>
                    <a:pt x="538" y="14761"/>
                    <a:pt x="916" y="15139"/>
                    <a:pt x="916" y="15596"/>
                  </a:cubicBezTo>
                  <a:cubicBezTo>
                    <a:pt x="916" y="16074"/>
                    <a:pt x="538" y="16432"/>
                    <a:pt x="80" y="16432"/>
                  </a:cubicBezTo>
                  <a:lnTo>
                    <a:pt x="1" y="16432"/>
                  </a:lnTo>
                  <a:lnTo>
                    <a:pt x="1" y="17088"/>
                  </a:lnTo>
                  <a:lnTo>
                    <a:pt x="80" y="17088"/>
                  </a:lnTo>
                  <a:cubicBezTo>
                    <a:pt x="538" y="17088"/>
                    <a:pt x="916" y="17446"/>
                    <a:pt x="916" y="17924"/>
                  </a:cubicBezTo>
                  <a:cubicBezTo>
                    <a:pt x="916" y="18381"/>
                    <a:pt x="538" y="18759"/>
                    <a:pt x="80" y="18759"/>
                  </a:cubicBezTo>
                  <a:cubicBezTo>
                    <a:pt x="61" y="18759"/>
                    <a:pt x="21" y="18739"/>
                    <a:pt x="1" y="18739"/>
                  </a:cubicBezTo>
                  <a:lnTo>
                    <a:pt x="1" y="19396"/>
                  </a:lnTo>
                  <a:lnTo>
                    <a:pt x="80" y="19396"/>
                  </a:lnTo>
                  <a:cubicBezTo>
                    <a:pt x="538" y="19396"/>
                    <a:pt x="916" y="19774"/>
                    <a:pt x="916" y="20231"/>
                  </a:cubicBezTo>
                  <a:cubicBezTo>
                    <a:pt x="916" y="20689"/>
                    <a:pt x="538" y="21067"/>
                    <a:pt x="80" y="21067"/>
                  </a:cubicBezTo>
                  <a:lnTo>
                    <a:pt x="1" y="21067"/>
                  </a:lnTo>
                  <a:lnTo>
                    <a:pt x="1" y="21703"/>
                  </a:lnTo>
                  <a:lnTo>
                    <a:pt x="80" y="21703"/>
                  </a:lnTo>
                  <a:cubicBezTo>
                    <a:pt x="538" y="21703"/>
                    <a:pt x="916" y="22081"/>
                    <a:pt x="916" y="22539"/>
                  </a:cubicBezTo>
                  <a:cubicBezTo>
                    <a:pt x="916" y="22996"/>
                    <a:pt x="538" y="23374"/>
                    <a:pt x="80" y="23374"/>
                  </a:cubicBezTo>
                  <a:lnTo>
                    <a:pt x="1" y="23374"/>
                  </a:lnTo>
                  <a:lnTo>
                    <a:pt x="1" y="24031"/>
                  </a:lnTo>
                  <a:cubicBezTo>
                    <a:pt x="21" y="24011"/>
                    <a:pt x="61" y="24011"/>
                    <a:pt x="80" y="24011"/>
                  </a:cubicBezTo>
                  <a:cubicBezTo>
                    <a:pt x="538" y="24011"/>
                    <a:pt x="916" y="24389"/>
                    <a:pt x="916" y="24847"/>
                  </a:cubicBezTo>
                  <a:cubicBezTo>
                    <a:pt x="916" y="25324"/>
                    <a:pt x="538" y="25682"/>
                    <a:pt x="80" y="25682"/>
                  </a:cubicBezTo>
                  <a:lnTo>
                    <a:pt x="1" y="25682"/>
                  </a:lnTo>
                  <a:lnTo>
                    <a:pt x="1" y="26577"/>
                  </a:lnTo>
                  <a:lnTo>
                    <a:pt x="1493" y="26577"/>
                  </a:lnTo>
                  <a:cubicBezTo>
                    <a:pt x="1493" y="26120"/>
                    <a:pt x="1871" y="25742"/>
                    <a:pt x="2328" y="25742"/>
                  </a:cubicBezTo>
                  <a:cubicBezTo>
                    <a:pt x="2786" y="25742"/>
                    <a:pt x="3164" y="26120"/>
                    <a:pt x="3164" y="26577"/>
                  </a:cubicBezTo>
                  <a:lnTo>
                    <a:pt x="3800" y="26577"/>
                  </a:lnTo>
                  <a:cubicBezTo>
                    <a:pt x="3800" y="26120"/>
                    <a:pt x="4178" y="25742"/>
                    <a:pt x="4636" y="25742"/>
                  </a:cubicBezTo>
                  <a:cubicBezTo>
                    <a:pt x="5113" y="25742"/>
                    <a:pt x="5471" y="26120"/>
                    <a:pt x="5471" y="26577"/>
                  </a:cubicBezTo>
                  <a:lnTo>
                    <a:pt x="6128" y="26577"/>
                  </a:lnTo>
                  <a:cubicBezTo>
                    <a:pt x="6128" y="26120"/>
                    <a:pt x="6486" y="25742"/>
                    <a:pt x="6963" y="25742"/>
                  </a:cubicBezTo>
                  <a:cubicBezTo>
                    <a:pt x="7421" y="25742"/>
                    <a:pt x="7799" y="26120"/>
                    <a:pt x="7799" y="26577"/>
                  </a:cubicBezTo>
                  <a:lnTo>
                    <a:pt x="8435" y="26577"/>
                  </a:lnTo>
                  <a:cubicBezTo>
                    <a:pt x="8435" y="26120"/>
                    <a:pt x="8813" y="25742"/>
                    <a:pt x="9271" y="25742"/>
                  </a:cubicBezTo>
                  <a:cubicBezTo>
                    <a:pt x="9728" y="25742"/>
                    <a:pt x="10106" y="26120"/>
                    <a:pt x="10106" y="26577"/>
                  </a:cubicBezTo>
                  <a:lnTo>
                    <a:pt x="10743" y="26577"/>
                  </a:lnTo>
                  <a:cubicBezTo>
                    <a:pt x="10743" y="26120"/>
                    <a:pt x="11121" y="25742"/>
                    <a:pt x="11598" y="25742"/>
                  </a:cubicBezTo>
                  <a:cubicBezTo>
                    <a:pt x="12056" y="25742"/>
                    <a:pt x="12434" y="26120"/>
                    <a:pt x="12434" y="26577"/>
                  </a:cubicBezTo>
                  <a:lnTo>
                    <a:pt x="13070" y="26577"/>
                  </a:lnTo>
                  <a:cubicBezTo>
                    <a:pt x="13070" y="26120"/>
                    <a:pt x="13448" y="25742"/>
                    <a:pt x="13906" y="25742"/>
                  </a:cubicBezTo>
                  <a:cubicBezTo>
                    <a:pt x="14363" y="25742"/>
                    <a:pt x="14741" y="26120"/>
                    <a:pt x="14741" y="26577"/>
                  </a:cubicBezTo>
                  <a:lnTo>
                    <a:pt x="15378" y="26577"/>
                  </a:lnTo>
                  <a:cubicBezTo>
                    <a:pt x="15378" y="26120"/>
                    <a:pt x="15756" y="25742"/>
                    <a:pt x="16213" y="25742"/>
                  </a:cubicBezTo>
                  <a:cubicBezTo>
                    <a:pt x="16691" y="25742"/>
                    <a:pt x="17049" y="26120"/>
                    <a:pt x="17049" y="26577"/>
                  </a:cubicBezTo>
                  <a:lnTo>
                    <a:pt x="17705" y="26577"/>
                  </a:lnTo>
                  <a:cubicBezTo>
                    <a:pt x="17705" y="26120"/>
                    <a:pt x="18063" y="25742"/>
                    <a:pt x="18541" y="25742"/>
                  </a:cubicBezTo>
                  <a:cubicBezTo>
                    <a:pt x="18998" y="25742"/>
                    <a:pt x="19376" y="26120"/>
                    <a:pt x="19376" y="26577"/>
                  </a:cubicBezTo>
                  <a:lnTo>
                    <a:pt x="20013" y="26577"/>
                  </a:lnTo>
                  <a:cubicBezTo>
                    <a:pt x="20013" y="26120"/>
                    <a:pt x="20391" y="25742"/>
                    <a:pt x="20848" y="25742"/>
                  </a:cubicBezTo>
                  <a:cubicBezTo>
                    <a:pt x="21306" y="25742"/>
                    <a:pt x="21684" y="26120"/>
                    <a:pt x="21684" y="26577"/>
                  </a:cubicBezTo>
                  <a:lnTo>
                    <a:pt x="23096" y="26577"/>
                  </a:lnTo>
                  <a:lnTo>
                    <a:pt x="23096" y="25682"/>
                  </a:lnTo>
                  <a:cubicBezTo>
                    <a:pt x="22639" y="25682"/>
                    <a:pt x="22261" y="25304"/>
                    <a:pt x="22261" y="24847"/>
                  </a:cubicBezTo>
                  <a:cubicBezTo>
                    <a:pt x="22261" y="24389"/>
                    <a:pt x="22639" y="24011"/>
                    <a:pt x="23096" y="24011"/>
                  </a:cubicBezTo>
                  <a:lnTo>
                    <a:pt x="23096" y="23374"/>
                  </a:lnTo>
                  <a:cubicBezTo>
                    <a:pt x="22639" y="23374"/>
                    <a:pt x="22261" y="22996"/>
                    <a:pt x="22261" y="22539"/>
                  </a:cubicBezTo>
                  <a:cubicBezTo>
                    <a:pt x="22261" y="22081"/>
                    <a:pt x="22639" y="21703"/>
                    <a:pt x="23096" y="21703"/>
                  </a:cubicBezTo>
                  <a:lnTo>
                    <a:pt x="23096" y="21047"/>
                  </a:lnTo>
                  <a:cubicBezTo>
                    <a:pt x="22639" y="21047"/>
                    <a:pt x="22261" y="20689"/>
                    <a:pt x="22261" y="20211"/>
                  </a:cubicBezTo>
                  <a:cubicBezTo>
                    <a:pt x="22261" y="19754"/>
                    <a:pt x="22639" y="19376"/>
                    <a:pt x="23096" y="19376"/>
                  </a:cubicBezTo>
                  <a:lnTo>
                    <a:pt x="23096" y="18739"/>
                  </a:lnTo>
                  <a:cubicBezTo>
                    <a:pt x="22639" y="18739"/>
                    <a:pt x="22261" y="18361"/>
                    <a:pt x="22261" y="17904"/>
                  </a:cubicBezTo>
                  <a:cubicBezTo>
                    <a:pt x="22261" y="17446"/>
                    <a:pt x="22639" y="17068"/>
                    <a:pt x="23096" y="17068"/>
                  </a:cubicBezTo>
                  <a:lnTo>
                    <a:pt x="23096" y="16432"/>
                  </a:lnTo>
                  <a:cubicBezTo>
                    <a:pt x="22639" y="16432"/>
                    <a:pt x="22261" y="16054"/>
                    <a:pt x="22261" y="15596"/>
                  </a:cubicBezTo>
                  <a:cubicBezTo>
                    <a:pt x="22261" y="15119"/>
                    <a:pt x="22639" y="14761"/>
                    <a:pt x="23096" y="14761"/>
                  </a:cubicBezTo>
                  <a:lnTo>
                    <a:pt x="23096" y="14104"/>
                  </a:lnTo>
                  <a:cubicBezTo>
                    <a:pt x="22639" y="14104"/>
                    <a:pt x="22261" y="13746"/>
                    <a:pt x="22261" y="13269"/>
                  </a:cubicBezTo>
                  <a:cubicBezTo>
                    <a:pt x="22261" y="12811"/>
                    <a:pt x="22639" y="12433"/>
                    <a:pt x="23096" y="12433"/>
                  </a:cubicBezTo>
                  <a:lnTo>
                    <a:pt x="23096" y="11797"/>
                  </a:lnTo>
                  <a:cubicBezTo>
                    <a:pt x="22639" y="11797"/>
                    <a:pt x="22261" y="11419"/>
                    <a:pt x="22261" y="10961"/>
                  </a:cubicBezTo>
                  <a:cubicBezTo>
                    <a:pt x="22261" y="10504"/>
                    <a:pt x="22639" y="10126"/>
                    <a:pt x="23096" y="10126"/>
                  </a:cubicBezTo>
                  <a:lnTo>
                    <a:pt x="23096" y="9489"/>
                  </a:lnTo>
                  <a:cubicBezTo>
                    <a:pt x="22639" y="9489"/>
                    <a:pt x="22261" y="9111"/>
                    <a:pt x="22261" y="8654"/>
                  </a:cubicBezTo>
                  <a:cubicBezTo>
                    <a:pt x="22261" y="8176"/>
                    <a:pt x="22639" y="7818"/>
                    <a:pt x="23096" y="7818"/>
                  </a:cubicBezTo>
                  <a:lnTo>
                    <a:pt x="23096" y="7162"/>
                  </a:lnTo>
                  <a:cubicBezTo>
                    <a:pt x="22639" y="7162"/>
                    <a:pt x="22261" y="6784"/>
                    <a:pt x="22261" y="6326"/>
                  </a:cubicBezTo>
                  <a:cubicBezTo>
                    <a:pt x="22261" y="5869"/>
                    <a:pt x="22639" y="5491"/>
                    <a:pt x="23096" y="5491"/>
                  </a:cubicBezTo>
                  <a:lnTo>
                    <a:pt x="23096" y="4854"/>
                  </a:lnTo>
                  <a:cubicBezTo>
                    <a:pt x="23085" y="4855"/>
                    <a:pt x="23073" y="4855"/>
                    <a:pt x="23062" y="4855"/>
                  </a:cubicBezTo>
                  <a:cubicBezTo>
                    <a:pt x="22620" y="4855"/>
                    <a:pt x="22261" y="4485"/>
                    <a:pt x="22261" y="4039"/>
                  </a:cubicBezTo>
                  <a:cubicBezTo>
                    <a:pt x="22261" y="3581"/>
                    <a:pt x="22639" y="3203"/>
                    <a:pt x="23096" y="3203"/>
                  </a:cubicBezTo>
                  <a:lnTo>
                    <a:pt x="23096" y="2567"/>
                  </a:lnTo>
                  <a:cubicBezTo>
                    <a:pt x="22639" y="2567"/>
                    <a:pt x="22261" y="2189"/>
                    <a:pt x="22261" y="1731"/>
                  </a:cubicBezTo>
                  <a:cubicBezTo>
                    <a:pt x="22261" y="1274"/>
                    <a:pt x="22639" y="896"/>
                    <a:pt x="23096" y="896"/>
                  </a:cubicBezTo>
                  <a:lnTo>
                    <a:pt x="23096" y="0"/>
                  </a:lnTo>
                  <a:lnTo>
                    <a:pt x="21684" y="0"/>
                  </a:lnTo>
                  <a:cubicBezTo>
                    <a:pt x="21684" y="458"/>
                    <a:pt x="21306" y="836"/>
                    <a:pt x="20848" y="836"/>
                  </a:cubicBezTo>
                  <a:cubicBezTo>
                    <a:pt x="20391" y="836"/>
                    <a:pt x="20013" y="458"/>
                    <a:pt x="20013" y="0"/>
                  </a:cubicBezTo>
                  <a:lnTo>
                    <a:pt x="19376" y="0"/>
                  </a:lnTo>
                  <a:cubicBezTo>
                    <a:pt x="19376" y="458"/>
                    <a:pt x="18998" y="836"/>
                    <a:pt x="18541" y="836"/>
                  </a:cubicBezTo>
                  <a:cubicBezTo>
                    <a:pt x="18063" y="836"/>
                    <a:pt x="17705" y="458"/>
                    <a:pt x="17705" y="0"/>
                  </a:cubicBezTo>
                  <a:lnTo>
                    <a:pt x="17049" y="0"/>
                  </a:lnTo>
                  <a:cubicBezTo>
                    <a:pt x="17049" y="458"/>
                    <a:pt x="16691" y="836"/>
                    <a:pt x="16213" y="836"/>
                  </a:cubicBezTo>
                  <a:cubicBezTo>
                    <a:pt x="15756" y="836"/>
                    <a:pt x="15378" y="458"/>
                    <a:pt x="15378" y="0"/>
                  </a:cubicBezTo>
                  <a:lnTo>
                    <a:pt x="14741" y="0"/>
                  </a:lnTo>
                  <a:cubicBezTo>
                    <a:pt x="14741" y="458"/>
                    <a:pt x="14363" y="836"/>
                    <a:pt x="13906" y="836"/>
                  </a:cubicBezTo>
                  <a:cubicBezTo>
                    <a:pt x="13448" y="836"/>
                    <a:pt x="13070" y="458"/>
                    <a:pt x="13070" y="0"/>
                  </a:cubicBezTo>
                  <a:lnTo>
                    <a:pt x="12434" y="0"/>
                  </a:lnTo>
                  <a:cubicBezTo>
                    <a:pt x="12434" y="458"/>
                    <a:pt x="12056" y="836"/>
                    <a:pt x="11598" y="836"/>
                  </a:cubicBezTo>
                  <a:cubicBezTo>
                    <a:pt x="11121" y="836"/>
                    <a:pt x="10743" y="458"/>
                    <a:pt x="10743" y="0"/>
                  </a:cubicBezTo>
                  <a:lnTo>
                    <a:pt x="10106" y="0"/>
                  </a:lnTo>
                  <a:cubicBezTo>
                    <a:pt x="10106" y="458"/>
                    <a:pt x="9728" y="836"/>
                    <a:pt x="9271" y="836"/>
                  </a:cubicBezTo>
                  <a:cubicBezTo>
                    <a:pt x="8813" y="836"/>
                    <a:pt x="8435" y="458"/>
                    <a:pt x="8435" y="0"/>
                  </a:cubicBezTo>
                  <a:lnTo>
                    <a:pt x="7799" y="0"/>
                  </a:lnTo>
                  <a:cubicBezTo>
                    <a:pt x="7799" y="458"/>
                    <a:pt x="7421" y="836"/>
                    <a:pt x="6963" y="836"/>
                  </a:cubicBezTo>
                  <a:cubicBezTo>
                    <a:pt x="6486" y="836"/>
                    <a:pt x="6128" y="458"/>
                    <a:pt x="6128" y="0"/>
                  </a:cubicBezTo>
                  <a:lnTo>
                    <a:pt x="5471" y="0"/>
                  </a:lnTo>
                  <a:cubicBezTo>
                    <a:pt x="5471" y="458"/>
                    <a:pt x="5113" y="836"/>
                    <a:pt x="4636" y="836"/>
                  </a:cubicBezTo>
                  <a:cubicBezTo>
                    <a:pt x="4178" y="836"/>
                    <a:pt x="3800" y="458"/>
                    <a:pt x="3800" y="0"/>
                  </a:cubicBezTo>
                  <a:lnTo>
                    <a:pt x="3164" y="0"/>
                  </a:lnTo>
                  <a:cubicBezTo>
                    <a:pt x="3164" y="458"/>
                    <a:pt x="2786" y="836"/>
                    <a:pt x="2328" y="836"/>
                  </a:cubicBezTo>
                  <a:cubicBezTo>
                    <a:pt x="1871" y="836"/>
                    <a:pt x="1493" y="458"/>
                    <a:pt x="14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3" name="Google Shape;773;p77"/>
            <p:cNvGrpSpPr/>
            <p:nvPr/>
          </p:nvGrpSpPr>
          <p:grpSpPr>
            <a:xfrm>
              <a:off x="6454060" y="3713566"/>
              <a:ext cx="209020" cy="238503"/>
              <a:chOff x="-55576850" y="3198125"/>
              <a:chExt cx="279625" cy="319025"/>
            </a:xfrm>
          </p:grpSpPr>
          <p:sp>
            <p:nvSpPr>
              <p:cNvPr id="774" name="Google Shape;774;p77"/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775" name="Google Shape;775;p77"/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776" name="Google Shape;776;p77"/>
              <p:cNvSpPr/>
              <p:nvPr/>
            </p:nvSpPr>
            <p:spPr>
              <a:xfrm>
                <a:off x="-55539850" y="3275325"/>
                <a:ext cx="204800" cy="2418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777" name="Google Shape;777;p77"/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778" name="Google Shape;778;p77"/>
            <p:cNvGrpSpPr/>
            <p:nvPr/>
          </p:nvGrpSpPr>
          <p:grpSpPr>
            <a:xfrm>
              <a:off x="6878421" y="3713566"/>
              <a:ext cx="209020" cy="238503"/>
              <a:chOff x="-55576850" y="3198125"/>
              <a:chExt cx="279625" cy="319025"/>
            </a:xfrm>
          </p:grpSpPr>
          <p:sp>
            <p:nvSpPr>
              <p:cNvPr id="779" name="Google Shape;779;p77"/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780" name="Google Shape;780;p77"/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781" name="Google Shape;781;p77"/>
              <p:cNvSpPr/>
              <p:nvPr/>
            </p:nvSpPr>
            <p:spPr>
              <a:xfrm>
                <a:off x="-55539850" y="3275325"/>
                <a:ext cx="204800" cy="2418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782" name="Google Shape;782;p77"/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783" name="Google Shape;783;p77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77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" name="Google Shape;799;p79"/>
          <p:cNvGrpSpPr/>
          <p:nvPr/>
        </p:nvGrpSpPr>
        <p:grpSpPr>
          <a:xfrm>
            <a:off x="1080731" y="177786"/>
            <a:ext cx="6975000" cy="4782900"/>
            <a:chOff x="1080731" y="177786"/>
            <a:chExt cx="6975000" cy="4782900"/>
          </a:xfrm>
        </p:grpSpPr>
        <p:sp>
          <p:nvSpPr>
            <p:cNvPr id="800" name="Google Shape;800;p79"/>
            <p:cNvSpPr/>
            <p:nvPr/>
          </p:nvSpPr>
          <p:spPr>
            <a:xfrm rot="-394454">
              <a:off x="1291535" y="539593"/>
              <a:ext cx="6553393" cy="405928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79"/>
            <p:cNvSpPr/>
            <p:nvPr/>
          </p:nvSpPr>
          <p:spPr>
            <a:xfrm rot="-157">
              <a:off x="1291550" y="539656"/>
              <a:ext cx="6553200" cy="4059300"/>
            </a:xfrm>
            <a:prstGeom prst="rect">
              <a:avLst/>
            </a:prstGeom>
            <a:solidFill>
              <a:schemeClr val="accent3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" name="Google Shape;802;p79"/>
          <p:cNvSpPr txBox="1">
            <a:spLocks noGrp="1"/>
          </p:cNvSpPr>
          <p:nvPr>
            <p:ph type="title"/>
          </p:nvPr>
        </p:nvSpPr>
        <p:spPr>
          <a:xfrm>
            <a:off x="587699" y="676825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TOURIST PLACES</a:t>
            </a:r>
          </a:p>
        </p:txBody>
      </p:sp>
      <p:grpSp>
        <p:nvGrpSpPr>
          <p:cNvPr id="804" name="Google Shape;804;p79"/>
          <p:cNvGrpSpPr/>
          <p:nvPr/>
        </p:nvGrpSpPr>
        <p:grpSpPr>
          <a:xfrm>
            <a:off x="2202094" y="1549457"/>
            <a:ext cx="4739881" cy="2525107"/>
            <a:chOff x="9873456" y="1625657"/>
            <a:chExt cx="4739881" cy="2525107"/>
          </a:xfrm>
        </p:grpSpPr>
        <p:grpSp>
          <p:nvGrpSpPr>
            <p:cNvPr id="805" name="Google Shape;805;p79"/>
            <p:cNvGrpSpPr/>
            <p:nvPr/>
          </p:nvGrpSpPr>
          <p:grpSpPr>
            <a:xfrm>
              <a:off x="9873456" y="1625657"/>
              <a:ext cx="4739881" cy="2525107"/>
              <a:chOff x="233350" y="949250"/>
              <a:chExt cx="7137300" cy="3802300"/>
            </a:xfrm>
          </p:grpSpPr>
          <p:sp>
            <p:nvSpPr>
              <p:cNvPr id="806" name="Google Shape;806;p79"/>
              <p:cNvSpPr/>
              <p:nvPr/>
            </p:nvSpPr>
            <p:spPr>
              <a:xfrm>
                <a:off x="4428450" y="2808675"/>
                <a:ext cx="1478900" cy="330100"/>
              </a:xfrm>
              <a:custGeom>
                <a:avLst/>
                <a:gdLst/>
                <a:ahLst/>
                <a:cxnLst/>
                <a:rect l="l" t="t" r="r" b="b"/>
                <a:pathLst>
                  <a:path w="59156" h="13204" extrusionOk="0">
                    <a:moveTo>
                      <a:pt x="1" y="0"/>
                    </a:moveTo>
                    <a:lnTo>
                      <a:pt x="1" y="0"/>
                    </a:lnTo>
                    <a:close/>
                    <a:moveTo>
                      <a:pt x="59155" y="13203"/>
                    </a:move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79"/>
              <p:cNvSpPr/>
              <p:nvPr/>
            </p:nvSpPr>
            <p:spPr>
              <a:xfrm>
                <a:off x="2909400" y="1076125"/>
                <a:ext cx="4118650" cy="3109225"/>
              </a:xfrm>
              <a:custGeom>
                <a:avLst/>
                <a:gdLst/>
                <a:ahLst/>
                <a:cxnLst/>
                <a:rect l="l" t="t" r="r" b="b"/>
                <a:pathLst>
                  <a:path w="164746" h="124369" extrusionOk="0">
                    <a:moveTo>
                      <a:pt x="49520" y="11070"/>
                    </a:moveTo>
                    <a:cubicBezTo>
                      <a:pt x="49737" y="11070"/>
                      <a:pt x="49861" y="11136"/>
                      <a:pt x="49875" y="11358"/>
                    </a:cubicBezTo>
                    <a:cubicBezTo>
                      <a:pt x="49875" y="11575"/>
                      <a:pt x="49818" y="11698"/>
                      <a:pt x="49684" y="11698"/>
                    </a:cubicBezTo>
                    <a:cubicBezTo>
                      <a:pt x="49636" y="11698"/>
                      <a:pt x="49580" y="11683"/>
                      <a:pt x="49512" y="11651"/>
                    </a:cubicBezTo>
                    <a:cubicBezTo>
                      <a:pt x="49305" y="11565"/>
                      <a:pt x="49115" y="11444"/>
                      <a:pt x="48925" y="11323"/>
                    </a:cubicBezTo>
                    <a:lnTo>
                      <a:pt x="49339" y="11081"/>
                    </a:lnTo>
                    <a:cubicBezTo>
                      <a:pt x="49405" y="11074"/>
                      <a:pt x="49465" y="11070"/>
                      <a:pt x="49520" y="11070"/>
                    </a:cubicBezTo>
                    <a:close/>
                    <a:moveTo>
                      <a:pt x="46983" y="11081"/>
                    </a:moveTo>
                    <a:cubicBezTo>
                      <a:pt x="47014" y="11081"/>
                      <a:pt x="47051" y="11087"/>
                      <a:pt x="47093" y="11098"/>
                    </a:cubicBezTo>
                    <a:cubicBezTo>
                      <a:pt x="47369" y="11185"/>
                      <a:pt x="47870" y="11168"/>
                      <a:pt x="47767" y="11686"/>
                    </a:cubicBezTo>
                    <a:cubicBezTo>
                      <a:pt x="47732" y="11893"/>
                      <a:pt x="47888" y="12274"/>
                      <a:pt x="47490" y="12343"/>
                    </a:cubicBezTo>
                    <a:cubicBezTo>
                      <a:pt x="47110" y="12222"/>
                      <a:pt x="46834" y="11893"/>
                      <a:pt x="46799" y="11496"/>
                    </a:cubicBezTo>
                    <a:cubicBezTo>
                      <a:pt x="46784" y="11302"/>
                      <a:pt x="46782" y="11081"/>
                      <a:pt x="46983" y="11081"/>
                    </a:cubicBezTo>
                    <a:close/>
                    <a:moveTo>
                      <a:pt x="38158" y="11530"/>
                    </a:moveTo>
                    <a:cubicBezTo>
                      <a:pt x="38279" y="11530"/>
                      <a:pt x="38417" y="11703"/>
                      <a:pt x="38642" y="11876"/>
                    </a:cubicBezTo>
                    <a:cubicBezTo>
                      <a:pt x="38366" y="12118"/>
                      <a:pt x="38089" y="12360"/>
                      <a:pt x="37778" y="12585"/>
                    </a:cubicBezTo>
                    <a:cubicBezTo>
                      <a:pt x="35549" y="13967"/>
                      <a:pt x="35514" y="15903"/>
                      <a:pt x="37692" y="17268"/>
                    </a:cubicBezTo>
                    <a:cubicBezTo>
                      <a:pt x="38003" y="17458"/>
                      <a:pt x="38227" y="17631"/>
                      <a:pt x="38158" y="18080"/>
                    </a:cubicBezTo>
                    <a:cubicBezTo>
                      <a:pt x="38106" y="18529"/>
                      <a:pt x="37951" y="18599"/>
                      <a:pt x="37553" y="18737"/>
                    </a:cubicBezTo>
                    <a:cubicBezTo>
                      <a:pt x="36568" y="19117"/>
                      <a:pt x="36309" y="19981"/>
                      <a:pt x="36378" y="20949"/>
                    </a:cubicBezTo>
                    <a:cubicBezTo>
                      <a:pt x="36427" y="21679"/>
                      <a:pt x="36279" y="22143"/>
                      <a:pt x="35819" y="22143"/>
                    </a:cubicBezTo>
                    <a:cubicBezTo>
                      <a:pt x="35625" y="22143"/>
                      <a:pt x="35377" y="22061"/>
                      <a:pt x="35065" y="21882"/>
                    </a:cubicBezTo>
                    <a:cubicBezTo>
                      <a:pt x="34913" y="21798"/>
                      <a:pt x="34745" y="21754"/>
                      <a:pt x="34578" y="21754"/>
                    </a:cubicBezTo>
                    <a:cubicBezTo>
                      <a:pt x="34403" y="21754"/>
                      <a:pt x="34230" y="21802"/>
                      <a:pt x="34080" y="21899"/>
                    </a:cubicBezTo>
                    <a:cubicBezTo>
                      <a:pt x="33134" y="22372"/>
                      <a:pt x="32094" y="22613"/>
                      <a:pt x="31041" y="22613"/>
                    </a:cubicBezTo>
                    <a:cubicBezTo>
                      <a:pt x="30747" y="22613"/>
                      <a:pt x="30451" y="22594"/>
                      <a:pt x="30157" y="22556"/>
                    </a:cubicBezTo>
                    <a:cubicBezTo>
                      <a:pt x="29915" y="22521"/>
                      <a:pt x="29759" y="22608"/>
                      <a:pt x="29829" y="22262"/>
                    </a:cubicBezTo>
                    <a:lnTo>
                      <a:pt x="29829" y="22262"/>
                    </a:lnTo>
                    <a:lnTo>
                      <a:pt x="29829" y="22279"/>
                    </a:lnTo>
                    <a:cubicBezTo>
                      <a:pt x="29898" y="21986"/>
                      <a:pt x="29984" y="21882"/>
                      <a:pt x="30364" y="21830"/>
                    </a:cubicBezTo>
                    <a:cubicBezTo>
                      <a:pt x="31505" y="21675"/>
                      <a:pt x="32836" y="21467"/>
                      <a:pt x="33354" y="20361"/>
                    </a:cubicBezTo>
                    <a:cubicBezTo>
                      <a:pt x="33821" y="19342"/>
                      <a:pt x="33872" y="18184"/>
                      <a:pt x="34927" y="17458"/>
                    </a:cubicBezTo>
                    <a:cubicBezTo>
                      <a:pt x="35238" y="17216"/>
                      <a:pt x="34978" y="16836"/>
                      <a:pt x="34667" y="16594"/>
                    </a:cubicBezTo>
                    <a:cubicBezTo>
                      <a:pt x="33216" y="15436"/>
                      <a:pt x="33907" y="14572"/>
                      <a:pt x="35099" y="13846"/>
                    </a:cubicBezTo>
                    <a:cubicBezTo>
                      <a:pt x="35860" y="13380"/>
                      <a:pt x="36724" y="13086"/>
                      <a:pt x="37018" y="12066"/>
                    </a:cubicBezTo>
                    <a:cubicBezTo>
                      <a:pt x="37156" y="11582"/>
                      <a:pt x="37709" y="11548"/>
                      <a:pt x="38158" y="11530"/>
                    </a:cubicBezTo>
                    <a:close/>
                    <a:moveTo>
                      <a:pt x="46802" y="32066"/>
                    </a:moveTo>
                    <a:cubicBezTo>
                      <a:pt x="47245" y="32066"/>
                      <a:pt x="47720" y="32469"/>
                      <a:pt x="47888" y="33080"/>
                    </a:cubicBezTo>
                    <a:cubicBezTo>
                      <a:pt x="48059" y="33754"/>
                      <a:pt x="48393" y="34225"/>
                      <a:pt x="48918" y="34225"/>
                    </a:cubicBezTo>
                    <a:cubicBezTo>
                      <a:pt x="49080" y="34225"/>
                      <a:pt x="49261" y="34181"/>
                      <a:pt x="49460" y="34083"/>
                    </a:cubicBezTo>
                    <a:cubicBezTo>
                      <a:pt x="50103" y="33764"/>
                      <a:pt x="50701" y="33627"/>
                      <a:pt x="51269" y="33627"/>
                    </a:cubicBezTo>
                    <a:cubicBezTo>
                      <a:pt x="52489" y="33627"/>
                      <a:pt x="53566" y="34260"/>
                      <a:pt x="54628" y="35085"/>
                    </a:cubicBezTo>
                    <a:cubicBezTo>
                      <a:pt x="54818" y="35223"/>
                      <a:pt x="55008" y="35396"/>
                      <a:pt x="55163" y="35586"/>
                    </a:cubicBezTo>
                    <a:cubicBezTo>
                      <a:pt x="55543" y="36053"/>
                      <a:pt x="56684" y="36070"/>
                      <a:pt x="56321" y="36917"/>
                    </a:cubicBezTo>
                    <a:lnTo>
                      <a:pt x="56321" y="36934"/>
                    </a:lnTo>
                    <a:cubicBezTo>
                      <a:pt x="56149" y="37350"/>
                      <a:pt x="55751" y="37415"/>
                      <a:pt x="55318" y="37415"/>
                    </a:cubicBezTo>
                    <a:cubicBezTo>
                      <a:pt x="55122" y="37415"/>
                      <a:pt x="54919" y="37401"/>
                      <a:pt x="54727" y="37401"/>
                    </a:cubicBezTo>
                    <a:cubicBezTo>
                      <a:pt x="54620" y="37401"/>
                      <a:pt x="54517" y="37405"/>
                      <a:pt x="54420" y="37418"/>
                    </a:cubicBezTo>
                    <a:cubicBezTo>
                      <a:pt x="54278" y="37432"/>
                      <a:pt x="54136" y="37440"/>
                      <a:pt x="53995" y="37440"/>
                    </a:cubicBezTo>
                    <a:cubicBezTo>
                      <a:pt x="53292" y="37440"/>
                      <a:pt x="52602" y="37262"/>
                      <a:pt x="51983" y="36917"/>
                    </a:cubicBezTo>
                    <a:cubicBezTo>
                      <a:pt x="51332" y="36539"/>
                      <a:pt x="50680" y="36418"/>
                      <a:pt x="50028" y="36418"/>
                    </a:cubicBezTo>
                    <a:cubicBezTo>
                      <a:pt x="48867" y="36418"/>
                      <a:pt x="47706" y="36802"/>
                      <a:pt x="46545" y="36802"/>
                    </a:cubicBezTo>
                    <a:cubicBezTo>
                      <a:pt x="46302" y="36802"/>
                      <a:pt x="46058" y="36785"/>
                      <a:pt x="45814" y="36744"/>
                    </a:cubicBezTo>
                    <a:cubicBezTo>
                      <a:pt x="44881" y="36588"/>
                      <a:pt x="44552" y="36105"/>
                      <a:pt x="44673" y="35241"/>
                    </a:cubicBezTo>
                    <a:cubicBezTo>
                      <a:pt x="44846" y="34083"/>
                      <a:pt x="45537" y="33115"/>
                      <a:pt x="46263" y="32320"/>
                    </a:cubicBezTo>
                    <a:cubicBezTo>
                      <a:pt x="46417" y="32145"/>
                      <a:pt x="46607" y="32066"/>
                      <a:pt x="46802" y="32066"/>
                    </a:cubicBezTo>
                    <a:close/>
                    <a:moveTo>
                      <a:pt x="64554" y="31370"/>
                    </a:moveTo>
                    <a:cubicBezTo>
                      <a:pt x="64860" y="31370"/>
                      <a:pt x="65185" y="31437"/>
                      <a:pt x="65532" y="31594"/>
                    </a:cubicBezTo>
                    <a:cubicBezTo>
                      <a:pt x="65878" y="31767"/>
                      <a:pt x="65930" y="32251"/>
                      <a:pt x="65636" y="32493"/>
                    </a:cubicBezTo>
                    <a:cubicBezTo>
                      <a:pt x="64063" y="34065"/>
                      <a:pt x="64184" y="35085"/>
                      <a:pt x="65895" y="36588"/>
                    </a:cubicBezTo>
                    <a:cubicBezTo>
                      <a:pt x="67243" y="37815"/>
                      <a:pt x="67762" y="39544"/>
                      <a:pt x="68211" y="41237"/>
                    </a:cubicBezTo>
                    <a:cubicBezTo>
                      <a:pt x="68364" y="41802"/>
                      <a:pt x="68057" y="41990"/>
                      <a:pt x="67435" y="41990"/>
                    </a:cubicBezTo>
                    <a:cubicBezTo>
                      <a:pt x="67353" y="41990"/>
                      <a:pt x="67266" y="41986"/>
                      <a:pt x="67174" y="41980"/>
                    </a:cubicBezTo>
                    <a:cubicBezTo>
                      <a:pt x="66517" y="41064"/>
                      <a:pt x="64271" y="41825"/>
                      <a:pt x="64547" y="39146"/>
                    </a:cubicBezTo>
                    <a:lnTo>
                      <a:pt x="64547" y="39146"/>
                    </a:lnTo>
                    <a:lnTo>
                      <a:pt x="64547" y="39181"/>
                    </a:lnTo>
                    <a:cubicBezTo>
                      <a:pt x="64685" y="37885"/>
                      <a:pt x="63113" y="36295"/>
                      <a:pt x="62076" y="35050"/>
                    </a:cubicBezTo>
                    <a:cubicBezTo>
                      <a:pt x="61281" y="34100"/>
                      <a:pt x="61385" y="33288"/>
                      <a:pt x="62076" y="32683"/>
                    </a:cubicBezTo>
                    <a:cubicBezTo>
                      <a:pt x="62786" y="32052"/>
                      <a:pt x="63577" y="31370"/>
                      <a:pt x="64554" y="31370"/>
                    </a:cubicBezTo>
                    <a:close/>
                    <a:moveTo>
                      <a:pt x="30705" y="33465"/>
                    </a:moveTo>
                    <a:cubicBezTo>
                      <a:pt x="30874" y="33465"/>
                      <a:pt x="31043" y="33637"/>
                      <a:pt x="31090" y="33720"/>
                    </a:cubicBezTo>
                    <a:cubicBezTo>
                      <a:pt x="31920" y="35120"/>
                      <a:pt x="33579" y="35258"/>
                      <a:pt x="34719" y="36226"/>
                    </a:cubicBezTo>
                    <a:cubicBezTo>
                      <a:pt x="36205" y="37487"/>
                      <a:pt x="36275" y="39354"/>
                      <a:pt x="37191" y="40822"/>
                    </a:cubicBezTo>
                    <a:cubicBezTo>
                      <a:pt x="37484" y="41289"/>
                      <a:pt x="37571" y="41980"/>
                      <a:pt x="37968" y="42274"/>
                    </a:cubicBezTo>
                    <a:cubicBezTo>
                      <a:pt x="38403" y="42594"/>
                      <a:pt x="39075" y="43217"/>
                      <a:pt x="39556" y="43217"/>
                    </a:cubicBezTo>
                    <a:cubicBezTo>
                      <a:pt x="39725" y="43217"/>
                      <a:pt x="39870" y="43141"/>
                      <a:pt x="39973" y="42948"/>
                    </a:cubicBezTo>
                    <a:cubicBezTo>
                      <a:pt x="40336" y="42274"/>
                      <a:pt x="41234" y="41289"/>
                      <a:pt x="40543" y="40183"/>
                    </a:cubicBezTo>
                    <a:cubicBezTo>
                      <a:pt x="40301" y="39803"/>
                      <a:pt x="39610" y="39215"/>
                      <a:pt x="40284" y="38904"/>
                    </a:cubicBezTo>
                    <a:cubicBezTo>
                      <a:pt x="40592" y="38765"/>
                      <a:pt x="41024" y="38302"/>
                      <a:pt x="41439" y="38302"/>
                    </a:cubicBezTo>
                    <a:cubicBezTo>
                      <a:pt x="41746" y="38302"/>
                      <a:pt x="42043" y="38557"/>
                      <a:pt x="42271" y="39388"/>
                    </a:cubicBezTo>
                    <a:cubicBezTo>
                      <a:pt x="42782" y="41200"/>
                      <a:pt x="43748" y="43327"/>
                      <a:pt x="46038" y="43327"/>
                    </a:cubicBezTo>
                    <a:cubicBezTo>
                      <a:pt x="46150" y="43327"/>
                      <a:pt x="46266" y="43321"/>
                      <a:pt x="46384" y="43311"/>
                    </a:cubicBezTo>
                    <a:cubicBezTo>
                      <a:pt x="46463" y="43304"/>
                      <a:pt x="46542" y="43300"/>
                      <a:pt x="46620" y="43300"/>
                    </a:cubicBezTo>
                    <a:cubicBezTo>
                      <a:pt x="47585" y="43300"/>
                      <a:pt x="48526" y="43802"/>
                      <a:pt x="49487" y="43802"/>
                    </a:cubicBezTo>
                    <a:cubicBezTo>
                      <a:pt x="49955" y="43802"/>
                      <a:pt x="50429" y="43683"/>
                      <a:pt x="50912" y="43328"/>
                    </a:cubicBezTo>
                    <a:cubicBezTo>
                      <a:pt x="51106" y="43191"/>
                      <a:pt x="51242" y="43135"/>
                      <a:pt x="51336" y="43135"/>
                    </a:cubicBezTo>
                    <a:cubicBezTo>
                      <a:pt x="51643" y="43135"/>
                      <a:pt x="51508" y="43736"/>
                      <a:pt x="51534" y="44054"/>
                    </a:cubicBezTo>
                    <a:cubicBezTo>
                      <a:pt x="51845" y="45488"/>
                      <a:pt x="50843" y="46629"/>
                      <a:pt x="50618" y="47942"/>
                    </a:cubicBezTo>
                    <a:cubicBezTo>
                      <a:pt x="50585" y="48144"/>
                      <a:pt x="50240" y="48444"/>
                      <a:pt x="50046" y="48444"/>
                    </a:cubicBezTo>
                    <a:cubicBezTo>
                      <a:pt x="50041" y="48444"/>
                      <a:pt x="50036" y="48444"/>
                      <a:pt x="50031" y="48444"/>
                    </a:cubicBezTo>
                    <a:cubicBezTo>
                      <a:pt x="49523" y="48389"/>
                      <a:pt x="49010" y="48372"/>
                      <a:pt x="48494" y="48372"/>
                    </a:cubicBezTo>
                    <a:cubicBezTo>
                      <a:pt x="47534" y="48372"/>
                      <a:pt x="46564" y="48433"/>
                      <a:pt x="45600" y="48433"/>
                    </a:cubicBezTo>
                    <a:cubicBezTo>
                      <a:pt x="43779" y="48433"/>
                      <a:pt x="41984" y="48215"/>
                      <a:pt x="40336" y="46957"/>
                    </a:cubicBezTo>
                    <a:cubicBezTo>
                      <a:pt x="40033" y="46726"/>
                      <a:pt x="39675" y="46623"/>
                      <a:pt x="39308" y="46623"/>
                    </a:cubicBezTo>
                    <a:cubicBezTo>
                      <a:pt x="38250" y="46623"/>
                      <a:pt x="37116" y="47478"/>
                      <a:pt x="37000" y="48582"/>
                    </a:cubicBezTo>
                    <a:cubicBezTo>
                      <a:pt x="36972" y="48947"/>
                      <a:pt x="36796" y="49426"/>
                      <a:pt x="36527" y="49426"/>
                    </a:cubicBezTo>
                    <a:cubicBezTo>
                      <a:pt x="36465" y="49426"/>
                      <a:pt x="36398" y="49400"/>
                      <a:pt x="36326" y="49342"/>
                    </a:cubicBezTo>
                    <a:cubicBezTo>
                      <a:pt x="35376" y="48582"/>
                      <a:pt x="34045" y="48772"/>
                      <a:pt x="33147" y="47752"/>
                    </a:cubicBezTo>
                    <a:cubicBezTo>
                      <a:pt x="32334" y="46819"/>
                      <a:pt x="30900" y="46785"/>
                      <a:pt x="29673" y="46525"/>
                    </a:cubicBezTo>
                    <a:cubicBezTo>
                      <a:pt x="28913" y="46370"/>
                      <a:pt x="27807" y="46422"/>
                      <a:pt x="28567" y="44953"/>
                    </a:cubicBezTo>
                    <a:cubicBezTo>
                      <a:pt x="28982" y="44158"/>
                      <a:pt x="29034" y="43000"/>
                      <a:pt x="28515" y="42257"/>
                    </a:cubicBezTo>
                    <a:cubicBezTo>
                      <a:pt x="28230" y="41853"/>
                      <a:pt x="27848" y="41722"/>
                      <a:pt x="27412" y="41722"/>
                    </a:cubicBezTo>
                    <a:cubicBezTo>
                      <a:pt x="27028" y="41722"/>
                      <a:pt x="26602" y="41823"/>
                      <a:pt x="26165" y="41928"/>
                    </a:cubicBezTo>
                    <a:cubicBezTo>
                      <a:pt x="25497" y="42091"/>
                      <a:pt x="24818" y="42128"/>
                      <a:pt x="24133" y="42128"/>
                    </a:cubicBezTo>
                    <a:cubicBezTo>
                      <a:pt x="23569" y="42128"/>
                      <a:pt x="23001" y="42103"/>
                      <a:pt x="22432" y="42103"/>
                    </a:cubicBezTo>
                    <a:cubicBezTo>
                      <a:pt x="21707" y="42103"/>
                      <a:pt x="20980" y="42143"/>
                      <a:pt x="20255" y="42326"/>
                    </a:cubicBezTo>
                    <a:cubicBezTo>
                      <a:pt x="19287" y="42585"/>
                      <a:pt x="18319" y="42862"/>
                      <a:pt x="17559" y="43380"/>
                    </a:cubicBezTo>
                    <a:cubicBezTo>
                      <a:pt x="17082" y="43705"/>
                      <a:pt x="16613" y="43798"/>
                      <a:pt x="16149" y="43798"/>
                    </a:cubicBezTo>
                    <a:cubicBezTo>
                      <a:pt x="15538" y="43798"/>
                      <a:pt x="14935" y="43638"/>
                      <a:pt x="14326" y="43638"/>
                    </a:cubicBezTo>
                    <a:cubicBezTo>
                      <a:pt x="14292" y="43638"/>
                      <a:pt x="14258" y="43638"/>
                      <a:pt x="14223" y="43639"/>
                    </a:cubicBezTo>
                    <a:cubicBezTo>
                      <a:pt x="14120" y="43622"/>
                      <a:pt x="14016" y="43570"/>
                      <a:pt x="13930" y="43466"/>
                    </a:cubicBezTo>
                    <a:cubicBezTo>
                      <a:pt x="14043" y="43169"/>
                      <a:pt x="14308" y="43115"/>
                      <a:pt x="14562" y="43115"/>
                    </a:cubicBezTo>
                    <a:cubicBezTo>
                      <a:pt x="14617" y="43115"/>
                      <a:pt x="14672" y="43118"/>
                      <a:pt x="14725" y="43121"/>
                    </a:cubicBezTo>
                    <a:cubicBezTo>
                      <a:pt x="14838" y="43129"/>
                      <a:pt x="14949" y="43134"/>
                      <a:pt x="15058" y="43134"/>
                    </a:cubicBezTo>
                    <a:cubicBezTo>
                      <a:pt x="16723" y="43134"/>
                      <a:pt x="17967" y="42165"/>
                      <a:pt x="18388" y="40771"/>
                    </a:cubicBezTo>
                    <a:cubicBezTo>
                      <a:pt x="18976" y="38921"/>
                      <a:pt x="20808" y="38282"/>
                      <a:pt x="21482" y="37090"/>
                    </a:cubicBezTo>
                    <a:cubicBezTo>
                      <a:pt x="22174" y="35865"/>
                      <a:pt x="22770" y="35535"/>
                      <a:pt x="23579" y="35535"/>
                    </a:cubicBezTo>
                    <a:cubicBezTo>
                      <a:pt x="23899" y="35535"/>
                      <a:pt x="24254" y="35587"/>
                      <a:pt x="24661" y="35655"/>
                    </a:cubicBezTo>
                    <a:cubicBezTo>
                      <a:pt x="24682" y="35658"/>
                      <a:pt x="24703" y="35660"/>
                      <a:pt x="24725" y="35660"/>
                    </a:cubicBezTo>
                    <a:cubicBezTo>
                      <a:pt x="25065" y="35660"/>
                      <a:pt x="25513" y="35293"/>
                      <a:pt x="25854" y="35033"/>
                    </a:cubicBezTo>
                    <a:cubicBezTo>
                      <a:pt x="26267" y="34730"/>
                      <a:pt x="26584" y="34570"/>
                      <a:pt x="26849" y="34570"/>
                    </a:cubicBezTo>
                    <a:cubicBezTo>
                      <a:pt x="27249" y="34570"/>
                      <a:pt x="27529" y="34935"/>
                      <a:pt x="27841" y="35724"/>
                    </a:cubicBezTo>
                    <a:cubicBezTo>
                      <a:pt x="28325" y="36969"/>
                      <a:pt x="29742" y="37574"/>
                      <a:pt x="30952" y="38161"/>
                    </a:cubicBezTo>
                    <a:cubicBezTo>
                      <a:pt x="31712" y="38524"/>
                      <a:pt x="32732" y="38852"/>
                      <a:pt x="32680" y="39716"/>
                    </a:cubicBezTo>
                    <a:cubicBezTo>
                      <a:pt x="32594" y="40753"/>
                      <a:pt x="31488" y="40546"/>
                      <a:pt x="30710" y="40615"/>
                    </a:cubicBezTo>
                    <a:cubicBezTo>
                      <a:pt x="30312" y="40650"/>
                      <a:pt x="29794" y="40598"/>
                      <a:pt x="29673" y="41134"/>
                    </a:cubicBezTo>
                    <a:cubicBezTo>
                      <a:pt x="29552" y="41669"/>
                      <a:pt x="30036" y="41825"/>
                      <a:pt x="30382" y="42032"/>
                    </a:cubicBezTo>
                    <a:cubicBezTo>
                      <a:pt x="30898" y="42336"/>
                      <a:pt x="31474" y="42934"/>
                      <a:pt x="32011" y="42934"/>
                    </a:cubicBezTo>
                    <a:cubicBezTo>
                      <a:pt x="32175" y="42934"/>
                      <a:pt x="32336" y="42878"/>
                      <a:pt x="32490" y="42741"/>
                    </a:cubicBezTo>
                    <a:cubicBezTo>
                      <a:pt x="33354" y="41963"/>
                      <a:pt x="33890" y="40788"/>
                      <a:pt x="34512" y="39751"/>
                    </a:cubicBezTo>
                    <a:cubicBezTo>
                      <a:pt x="34586" y="39617"/>
                      <a:pt x="34289" y="39329"/>
                      <a:pt x="34602" y="39329"/>
                    </a:cubicBezTo>
                    <a:cubicBezTo>
                      <a:pt x="34653" y="39329"/>
                      <a:pt x="34719" y="39337"/>
                      <a:pt x="34806" y="39354"/>
                    </a:cubicBezTo>
                    <a:cubicBezTo>
                      <a:pt x="34890" y="39373"/>
                      <a:pt x="34965" y="39381"/>
                      <a:pt x="35031" y="39381"/>
                    </a:cubicBezTo>
                    <a:cubicBezTo>
                      <a:pt x="35567" y="39381"/>
                      <a:pt x="35557" y="38814"/>
                      <a:pt x="35341" y="38507"/>
                    </a:cubicBezTo>
                    <a:cubicBezTo>
                      <a:pt x="34806" y="37781"/>
                      <a:pt x="34546" y="36658"/>
                      <a:pt x="33561" y="36468"/>
                    </a:cubicBezTo>
                    <a:cubicBezTo>
                      <a:pt x="32248" y="36208"/>
                      <a:pt x="31591" y="35206"/>
                      <a:pt x="30727" y="34411"/>
                    </a:cubicBezTo>
                    <a:cubicBezTo>
                      <a:pt x="30468" y="34169"/>
                      <a:pt x="30278" y="33910"/>
                      <a:pt x="30485" y="33599"/>
                    </a:cubicBezTo>
                    <a:cubicBezTo>
                      <a:pt x="30551" y="33501"/>
                      <a:pt x="30628" y="33465"/>
                      <a:pt x="30705" y="33465"/>
                    </a:cubicBezTo>
                    <a:close/>
                    <a:moveTo>
                      <a:pt x="65829" y="50622"/>
                    </a:moveTo>
                    <a:cubicBezTo>
                      <a:pt x="66138" y="50622"/>
                      <a:pt x="66376" y="50877"/>
                      <a:pt x="66569" y="51209"/>
                    </a:cubicBezTo>
                    <a:cubicBezTo>
                      <a:pt x="67601" y="52923"/>
                      <a:pt x="68767" y="54401"/>
                      <a:pt x="70703" y="54401"/>
                    </a:cubicBezTo>
                    <a:cubicBezTo>
                      <a:pt x="71167" y="54401"/>
                      <a:pt x="71676" y="54316"/>
                      <a:pt x="72237" y="54129"/>
                    </a:cubicBezTo>
                    <a:cubicBezTo>
                      <a:pt x="72263" y="54119"/>
                      <a:pt x="72291" y="54114"/>
                      <a:pt x="72320" y="54114"/>
                    </a:cubicBezTo>
                    <a:cubicBezTo>
                      <a:pt x="72487" y="54114"/>
                      <a:pt x="72701" y="54260"/>
                      <a:pt x="72877" y="54319"/>
                    </a:cubicBezTo>
                    <a:cubicBezTo>
                      <a:pt x="72687" y="54406"/>
                      <a:pt x="72514" y="54527"/>
                      <a:pt x="72358" y="54665"/>
                    </a:cubicBezTo>
                    <a:lnTo>
                      <a:pt x="72358" y="54682"/>
                    </a:lnTo>
                    <a:cubicBezTo>
                      <a:pt x="71675" y="55659"/>
                      <a:pt x="71022" y="56681"/>
                      <a:pt x="69648" y="56681"/>
                    </a:cubicBezTo>
                    <a:cubicBezTo>
                      <a:pt x="69564" y="56681"/>
                      <a:pt x="69476" y="56678"/>
                      <a:pt x="69386" y="56669"/>
                    </a:cubicBezTo>
                    <a:cubicBezTo>
                      <a:pt x="69196" y="56600"/>
                      <a:pt x="68850" y="56549"/>
                      <a:pt x="68850" y="56445"/>
                    </a:cubicBezTo>
                    <a:cubicBezTo>
                      <a:pt x="68660" y="54216"/>
                      <a:pt x="66258" y="53559"/>
                      <a:pt x="65532" y="51727"/>
                    </a:cubicBezTo>
                    <a:cubicBezTo>
                      <a:pt x="65394" y="51381"/>
                      <a:pt x="64945" y="50932"/>
                      <a:pt x="65584" y="50673"/>
                    </a:cubicBezTo>
                    <a:cubicBezTo>
                      <a:pt x="65670" y="50638"/>
                      <a:pt x="65752" y="50622"/>
                      <a:pt x="65829" y="50622"/>
                    </a:cubicBezTo>
                    <a:close/>
                    <a:moveTo>
                      <a:pt x="50497" y="52695"/>
                    </a:moveTo>
                    <a:lnTo>
                      <a:pt x="50497" y="52695"/>
                    </a:lnTo>
                    <a:cubicBezTo>
                      <a:pt x="51016" y="52885"/>
                      <a:pt x="51863" y="52937"/>
                      <a:pt x="52001" y="53265"/>
                    </a:cubicBezTo>
                    <a:cubicBezTo>
                      <a:pt x="53055" y="55840"/>
                      <a:pt x="55734" y="57464"/>
                      <a:pt x="56114" y="60420"/>
                    </a:cubicBezTo>
                    <a:cubicBezTo>
                      <a:pt x="56252" y="61439"/>
                      <a:pt x="57323" y="61802"/>
                      <a:pt x="57859" y="62580"/>
                    </a:cubicBezTo>
                    <a:cubicBezTo>
                      <a:pt x="59294" y="64654"/>
                      <a:pt x="60106" y="66952"/>
                      <a:pt x="60763" y="69337"/>
                    </a:cubicBezTo>
                    <a:cubicBezTo>
                      <a:pt x="58533" y="67643"/>
                      <a:pt x="56615" y="65656"/>
                      <a:pt x="55336" y="63133"/>
                    </a:cubicBezTo>
                    <a:cubicBezTo>
                      <a:pt x="55198" y="62874"/>
                      <a:pt x="55008" y="62614"/>
                      <a:pt x="55008" y="62355"/>
                    </a:cubicBezTo>
                    <a:cubicBezTo>
                      <a:pt x="54990" y="58916"/>
                      <a:pt x="52139" y="56739"/>
                      <a:pt x="51189" y="53697"/>
                    </a:cubicBezTo>
                    <a:cubicBezTo>
                      <a:pt x="51085" y="53334"/>
                      <a:pt x="50739" y="53040"/>
                      <a:pt x="50497" y="52695"/>
                    </a:cubicBezTo>
                    <a:close/>
                    <a:moveTo>
                      <a:pt x="87976" y="1"/>
                    </a:moveTo>
                    <a:cubicBezTo>
                      <a:pt x="87018" y="1"/>
                      <a:pt x="85745" y="1010"/>
                      <a:pt x="84455" y="1127"/>
                    </a:cubicBezTo>
                    <a:cubicBezTo>
                      <a:pt x="83776" y="1176"/>
                      <a:pt x="83111" y="1512"/>
                      <a:pt x="82448" y="1512"/>
                    </a:cubicBezTo>
                    <a:cubicBezTo>
                      <a:pt x="82403" y="1512"/>
                      <a:pt x="82358" y="1511"/>
                      <a:pt x="82313" y="1507"/>
                    </a:cubicBezTo>
                    <a:cubicBezTo>
                      <a:pt x="82281" y="1506"/>
                      <a:pt x="82250" y="1506"/>
                      <a:pt x="82218" y="1506"/>
                    </a:cubicBezTo>
                    <a:cubicBezTo>
                      <a:pt x="80376" y="1506"/>
                      <a:pt x="79245" y="3375"/>
                      <a:pt x="77443" y="3375"/>
                    </a:cubicBezTo>
                    <a:cubicBezTo>
                      <a:pt x="77340" y="3375"/>
                      <a:pt x="77235" y="3369"/>
                      <a:pt x="77128" y="3356"/>
                    </a:cubicBezTo>
                    <a:cubicBezTo>
                      <a:pt x="77026" y="3344"/>
                      <a:pt x="76928" y="3335"/>
                      <a:pt x="76837" y="3335"/>
                    </a:cubicBezTo>
                    <a:cubicBezTo>
                      <a:pt x="76434" y="3335"/>
                      <a:pt x="76136" y="3491"/>
                      <a:pt x="75953" y="4082"/>
                    </a:cubicBezTo>
                    <a:cubicBezTo>
                      <a:pt x="75843" y="4459"/>
                      <a:pt x="75132" y="4980"/>
                      <a:pt x="74758" y="4980"/>
                    </a:cubicBezTo>
                    <a:cubicBezTo>
                      <a:pt x="74720" y="4980"/>
                      <a:pt x="74687" y="4974"/>
                      <a:pt x="74657" y="4964"/>
                    </a:cubicBezTo>
                    <a:cubicBezTo>
                      <a:pt x="73910" y="4715"/>
                      <a:pt x="73366" y="4590"/>
                      <a:pt x="73013" y="4590"/>
                    </a:cubicBezTo>
                    <a:cubicBezTo>
                      <a:pt x="72190" y="4590"/>
                      <a:pt x="72409" y="5268"/>
                      <a:pt x="73534" y="6623"/>
                    </a:cubicBezTo>
                    <a:cubicBezTo>
                      <a:pt x="73585" y="6692"/>
                      <a:pt x="73499" y="6882"/>
                      <a:pt x="73482" y="7003"/>
                    </a:cubicBezTo>
                    <a:cubicBezTo>
                      <a:pt x="73413" y="6968"/>
                      <a:pt x="73292" y="6951"/>
                      <a:pt x="73240" y="6882"/>
                    </a:cubicBezTo>
                    <a:cubicBezTo>
                      <a:pt x="72877" y="6381"/>
                      <a:pt x="72324" y="5914"/>
                      <a:pt x="72220" y="5344"/>
                    </a:cubicBezTo>
                    <a:cubicBezTo>
                      <a:pt x="72065" y="4531"/>
                      <a:pt x="71961" y="3840"/>
                      <a:pt x="71010" y="3650"/>
                    </a:cubicBezTo>
                    <a:cubicBezTo>
                      <a:pt x="70839" y="3615"/>
                      <a:pt x="70680" y="3599"/>
                      <a:pt x="70533" y="3599"/>
                    </a:cubicBezTo>
                    <a:cubicBezTo>
                      <a:pt x="69359" y="3599"/>
                      <a:pt x="68898" y="4626"/>
                      <a:pt x="68315" y="5517"/>
                    </a:cubicBezTo>
                    <a:cubicBezTo>
                      <a:pt x="67865" y="6208"/>
                      <a:pt x="68349" y="6536"/>
                      <a:pt x="68729" y="6934"/>
                    </a:cubicBezTo>
                    <a:cubicBezTo>
                      <a:pt x="68798" y="7003"/>
                      <a:pt x="68850" y="7089"/>
                      <a:pt x="68902" y="7176"/>
                    </a:cubicBezTo>
                    <a:cubicBezTo>
                      <a:pt x="68817" y="7188"/>
                      <a:pt x="68731" y="7200"/>
                      <a:pt x="68645" y="7200"/>
                    </a:cubicBezTo>
                    <a:cubicBezTo>
                      <a:pt x="68610" y="7200"/>
                      <a:pt x="68575" y="7198"/>
                      <a:pt x="68539" y="7193"/>
                    </a:cubicBezTo>
                    <a:cubicBezTo>
                      <a:pt x="67376" y="7024"/>
                      <a:pt x="66212" y="6691"/>
                      <a:pt x="65033" y="6691"/>
                    </a:cubicBezTo>
                    <a:cubicBezTo>
                      <a:pt x="65003" y="6691"/>
                      <a:pt x="64974" y="6691"/>
                      <a:pt x="64945" y="6692"/>
                    </a:cubicBezTo>
                    <a:cubicBezTo>
                      <a:pt x="64584" y="6692"/>
                      <a:pt x="63909" y="6196"/>
                      <a:pt x="63437" y="6196"/>
                    </a:cubicBezTo>
                    <a:cubicBezTo>
                      <a:pt x="63072" y="6196"/>
                      <a:pt x="62827" y="6492"/>
                      <a:pt x="62940" y="7538"/>
                    </a:cubicBezTo>
                    <a:cubicBezTo>
                      <a:pt x="62940" y="7608"/>
                      <a:pt x="62525" y="7711"/>
                      <a:pt x="62283" y="7798"/>
                    </a:cubicBezTo>
                    <a:cubicBezTo>
                      <a:pt x="61879" y="7955"/>
                      <a:pt x="61464" y="8005"/>
                      <a:pt x="61043" y="8005"/>
                    </a:cubicBezTo>
                    <a:cubicBezTo>
                      <a:pt x="60325" y="8005"/>
                      <a:pt x="59591" y="7860"/>
                      <a:pt x="58870" y="7860"/>
                    </a:cubicBezTo>
                    <a:cubicBezTo>
                      <a:pt x="58295" y="7860"/>
                      <a:pt x="57729" y="7952"/>
                      <a:pt x="57185" y="8282"/>
                    </a:cubicBezTo>
                    <a:cubicBezTo>
                      <a:pt x="56736" y="8610"/>
                      <a:pt x="56304" y="8938"/>
                      <a:pt x="55837" y="9267"/>
                    </a:cubicBezTo>
                    <a:cubicBezTo>
                      <a:pt x="55671" y="9381"/>
                      <a:pt x="55417" y="9527"/>
                      <a:pt x="55226" y="9527"/>
                    </a:cubicBezTo>
                    <a:cubicBezTo>
                      <a:pt x="55100" y="9527"/>
                      <a:pt x="55001" y="9463"/>
                      <a:pt x="54973" y="9284"/>
                    </a:cubicBezTo>
                    <a:cubicBezTo>
                      <a:pt x="54819" y="8258"/>
                      <a:pt x="54209" y="8003"/>
                      <a:pt x="53545" y="8003"/>
                    </a:cubicBezTo>
                    <a:cubicBezTo>
                      <a:pt x="53313" y="8003"/>
                      <a:pt x="53075" y="8034"/>
                      <a:pt x="52848" y="8074"/>
                    </a:cubicBezTo>
                    <a:cubicBezTo>
                      <a:pt x="51897" y="8264"/>
                      <a:pt x="52416" y="9232"/>
                      <a:pt x="52295" y="9854"/>
                    </a:cubicBezTo>
                    <a:cubicBezTo>
                      <a:pt x="52156" y="10615"/>
                      <a:pt x="51344" y="10096"/>
                      <a:pt x="50998" y="10545"/>
                    </a:cubicBezTo>
                    <a:cubicBezTo>
                      <a:pt x="50949" y="10609"/>
                      <a:pt x="50910" y="10635"/>
                      <a:pt x="50880" y="10635"/>
                    </a:cubicBezTo>
                    <a:cubicBezTo>
                      <a:pt x="50805" y="10635"/>
                      <a:pt x="50789" y="10469"/>
                      <a:pt x="50826" y="10321"/>
                    </a:cubicBezTo>
                    <a:cubicBezTo>
                      <a:pt x="51033" y="8990"/>
                      <a:pt x="50221" y="8541"/>
                      <a:pt x="49115" y="8161"/>
                    </a:cubicBezTo>
                    <a:cubicBezTo>
                      <a:pt x="46903" y="7400"/>
                      <a:pt x="44535" y="7176"/>
                      <a:pt x="42392" y="6070"/>
                    </a:cubicBezTo>
                    <a:cubicBezTo>
                      <a:pt x="41667" y="5697"/>
                      <a:pt x="40852" y="5536"/>
                      <a:pt x="40032" y="5536"/>
                    </a:cubicBezTo>
                    <a:cubicBezTo>
                      <a:pt x="39367" y="5536"/>
                      <a:pt x="38699" y="5642"/>
                      <a:pt x="38072" y="5828"/>
                    </a:cubicBezTo>
                    <a:cubicBezTo>
                      <a:pt x="36033" y="6432"/>
                      <a:pt x="33838" y="6502"/>
                      <a:pt x="31989" y="7642"/>
                    </a:cubicBezTo>
                    <a:cubicBezTo>
                      <a:pt x="31263" y="8074"/>
                      <a:pt x="29206" y="7296"/>
                      <a:pt x="30226" y="9457"/>
                    </a:cubicBezTo>
                    <a:cubicBezTo>
                      <a:pt x="30278" y="9578"/>
                      <a:pt x="29984" y="9854"/>
                      <a:pt x="29863" y="10079"/>
                    </a:cubicBezTo>
                    <a:cubicBezTo>
                      <a:pt x="28653" y="12412"/>
                      <a:pt x="26234" y="13224"/>
                      <a:pt x="24229" y="14555"/>
                    </a:cubicBezTo>
                    <a:cubicBezTo>
                      <a:pt x="22536" y="15661"/>
                      <a:pt x="23486" y="17112"/>
                      <a:pt x="24022" y="18236"/>
                    </a:cubicBezTo>
                    <a:cubicBezTo>
                      <a:pt x="24328" y="18880"/>
                      <a:pt x="24972" y="19241"/>
                      <a:pt x="25627" y="19241"/>
                    </a:cubicBezTo>
                    <a:cubicBezTo>
                      <a:pt x="26008" y="19241"/>
                      <a:pt x="26393" y="19119"/>
                      <a:pt x="26718" y="18858"/>
                    </a:cubicBezTo>
                    <a:cubicBezTo>
                      <a:pt x="27228" y="18470"/>
                      <a:pt x="27609" y="18306"/>
                      <a:pt x="27903" y="18306"/>
                    </a:cubicBezTo>
                    <a:cubicBezTo>
                      <a:pt x="28524" y="18306"/>
                      <a:pt x="28748" y="19042"/>
                      <a:pt x="28947" y="19946"/>
                    </a:cubicBezTo>
                    <a:cubicBezTo>
                      <a:pt x="28982" y="20223"/>
                      <a:pt x="28999" y="20499"/>
                      <a:pt x="28982" y="20776"/>
                    </a:cubicBezTo>
                    <a:cubicBezTo>
                      <a:pt x="28774" y="20551"/>
                      <a:pt x="28446" y="20396"/>
                      <a:pt x="28342" y="20119"/>
                    </a:cubicBezTo>
                    <a:cubicBezTo>
                      <a:pt x="28124" y="19474"/>
                      <a:pt x="27849" y="19234"/>
                      <a:pt x="27528" y="19234"/>
                    </a:cubicBezTo>
                    <a:cubicBezTo>
                      <a:pt x="27212" y="19234"/>
                      <a:pt x="26853" y="19465"/>
                      <a:pt x="26459" y="19774"/>
                    </a:cubicBezTo>
                    <a:cubicBezTo>
                      <a:pt x="25646" y="20379"/>
                      <a:pt x="25958" y="21260"/>
                      <a:pt x="26130" y="21899"/>
                    </a:cubicBezTo>
                    <a:cubicBezTo>
                      <a:pt x="26459" y="23092"/>
                      <a:pt x="25802" y="23420"/>
                      <a:pt x="24938" y="23627"/>
                    </a:cubicBezTo>
                    <a:cubicBezTo>
                      <a:pt x="23901" y="23852"/>
                      <a:pt x="23072" y="24267"/>
                      <a:pt x="22553" y="25269"/>
                    </a:cubicBezTo>
                    <a:cubicBezTo>
                      <a:pt x="22273" y="25790"/>
                      <a:pt x="21682" y="26043"/>
                      <a:pt x="21157" y="26043"/>
                    </a:cubicBezTo>
                    <a:cubicBezTo>
                      <a:pt x="21003" y="26043"/>
                      <a:pt x="20855" y="26021"/>
                      <a:pt x="20721" y="25978"/>
                    </a:cubicBezTo>
                    <a:cubicBezTo>
                      <a:pt x="20116" y="25788"/>
                      <a:pt x="20963" y="25390"/>
                      <a:pt x="20946" y="24993"/>
                    </a:cubicBezTo>
                    <a:cubicBezTo>
                      <a:pt x="20929" y="24543"/>
                      <a:pt x="20738" y="24129"/>
                      <a:pt x="20410" y="23835"/>
                    </a:cubicBezTo>
                    <a:cubicBezTo>
                      <a:pt x="19477" y="22798"/>
                      <a:pt x="18354" y="21709"/>
                      <a:pt x="18215" y="20327"/>
                    </a:cubicBezTo>
                    <a:cubicBezTo>
                      <a:pt x="18098" y="19205"/>
                      <a:pt x="17332" y="17921"/>
                      <a:pt x="16200" y="17921"/>
                    </a:cubicBezTo>
                    <a:cubicBezTo>
                      <a:pt x="16163" y="17921"/>
                      <a:pt x="16127" y="17922"/>
                      <a:pt x="16090" y="17925"/>
                    </a:cubicBezTo>
                    <a:cubicBezTo>
                      <a:pt x="15105" y="17976"/>
                      <a:pt x="14068" y="18391"/>
                      <a:pt x="13930" y="19221"/>
                    </a:cubicBezTo>
                    <a:cubicBezTo>
                      <a:pt x="13670" y="20430"/>
                      <a:pt x="14137" y="21709"/>
                      <a:pt x="15122" y="22470"/>
                    </a:cubicBezTo>
                    <a:cubicBezTo>
                      <a:pt x="15952" y="23109"/>
                      <a:pt x="15952" y="23161"/>
                      <a:pt x="15589" y="23489"/>
                    </a:cubicBezTo>
                    <a:cubicBezTo>
                      <a:pt x="14448" y="24526"/>
                      <a:pt x="14915" y="26116"/>
                      <a:pt x="14292" y="27377"/>
                    </a:cubicBezTo>
                    <a:cubicBezTo>
                      <a:pt x="14143" y="27687"/>
                      <a:pt x="14420" y="27822"/>
                      <a:pt x="14760" y="27822"/>
                    </a:cubicBezTo>
                    <a:cubicBezTo>
                      <a:pt x="14932" y="27822"/>
                      <a:pt x="15121" y="27787"/>
                      <a:pt x="15278" y="27723"/>
                    </a:cubicBezTo>
                    <a:cubicBezTo>
                      <a:pt x="16510" y="27249"/>
                      <a:pt x="17772" y="26919"/>
                      <a:pt x="19089" y="26919"/>
                    </a:cubicBezTo>
                    <a:cubicBezTo>
                      <a:pt x="19212" y="26919"/>
                      <a:pt x="19336" y="26922"/>
                      <a:pt x="19460" y="26928"/>
                    </a:cubicBezTo>
                    <a:lnTo>
                      <a:pt x="19874" y="26928"/>
                    </a:lnTo>
                    <a:cubicBezTo>
                      <a:pt x="19840" y="26997"/>
                      <a:pt x="19823" y="27136"/>
                      <a:pt x="19753" y="27153"/>
                    </a:cubicBezTo>
                    <a:cubicBezTo>
                      <a:pt x="18630" y="27585"/>
                      <a:pt x="17507" y="28138"/>
                      <a:pt x="16349" y="28414"/>
                    </a:cubicBezTo>
                    <a:cubicBezTo>
                      <a:pt x="15692" y="28570"/>
                      <a:pt x="14915" y="28432"/>
                      <a:pt x="14707" y="29209"/>
                    </a:cubicBezTo>
                    <a:cubicBezTo>
                      <a:pt x="14500" y="30004"/>
                      <a:pt x="15260" y="30194"/>
                      <a:pt x="15813" y="30505"/>
                    </a:cubicBezTo>
                    <a:cubicBezTo>
                      <a:pt x="17161" y="31318"/>
                      <a:pt x="17369" y="32493"/>
                      <a:pt x="16867" y="33910"/>
                    </a:cubicBezTo>
                    <a:cubicBezTo>
                      <a:pt x="16664" y="34503"/>
                      <a:pt x="16349" y="34660"/>
                      <a:pt x="15995" y="34660"/>
                    </a:cubicBezTo>
                    <a:cubicBezTo>
                      <a:pt x="15626" y="34660"/>
                      <a:pt x="15216" y="34489"/>
                      <a:pt x="14846" y="34463"/>
                    </a:cubicBezTo>
                    <a:cubicBezTo>
                      <a:pt x="13916" y="34396"/>
                      <a:pt x="12987" y="34203"/>
                      <a:pt x="12042" y="34203"/>
                    </a:cubicBezTo>
                    <a:cubicBezTo>
                      <a:pt x="12003" y="34203"/>
                      <a:pt x="11964" y="34203"/>
                      <a:pt x="11925" y="34204"/>
                    </a:cubicBezTo>
                    <a:cubicBezTo>
                      <a:pt x="10957" y="34221"/>
                      <a:pt x="9834" y="34446"/>
                      <a:pt x="9989" y="35759"/>
                    </a:cubicBezTo>
                    <a:cubicBezTo>
                      <a:pt x="10128" y="37072"/>
                      <a:pt x="9834" y="38196"/>
                      <a:pt x="9592" y="39440"/>
                    </a:cubicBezTo>
                    <a:cubicBezTo>
                      <a:pt x="9385" y="40425"/>
                      <a:pt x="8693" y="42136"/>
                      <a:pt x="10542" y="42464"/>
                    </a:cubicBezTo>
                    <a:cubicBezTo>
                      <a:pt x="12305" y="42758"/>
                      <a:pt x="12668" y="43173"/>
                      <a:pt x="11735" y="44693"/>
                    </a:cubicBezTo>
                    <a:cubicBezTo>
                      <a:pt x="11389" y="45298"/>
                      <a:pt x="10888" y="45817"/>
                      <a:pt x="10300" y="46180"/>
                    </a:cubicBezTo>
                    <a:cubicBezTo>
                      <a:pt x="9108" y="46871"/>
                      <a:pt x="8175" y="47752"/>
                      <a:pt x="8313" y="49342"/>
                    </a:cubicBezTo>
                    <a:cubicBezTo>
                      <a:pt x="8365" y="49964"/>
                      <a:pt x="8140" y="50707"/>
                      <a:pt x="7535" y="50967"/>
                    </a:cubicBezTo>
                    <a:cubicBezTo>
                      <a:pt x="5168" y="52021"/>
                      <a:pt x="3768" y="53991"/>
                      <a:pt x="2662" y="56168"/>
                    </a:cubicBezTo>
                    <a:cubicBezTo>
                      <a:pt x="1781" y="57931"/>
                      <a:pt x="122" y="59469"/>
                      <a:pt x="1279" y="61888"/>
                    </a:cubicBezTo>
                    <a:cubicBezTo>
                      <a:pt x="1936" y="63236"/>
                      <a:pt x="1573" y="64792"/>
                      <a:pt x="830" y="66209"/>
                    </a:cubicBezTo>
                    <a:cubicBezTo>
                      <a:pt x="1" y="67781"/>
                      <a:pt x="744" y="70477"/>
                      <a:pt x="2126" y="71687"/>
                    </a:cubicBezTo>
                    <a:cubicBezTo>
                      <a:pt x="2420" y="71946"/>
                      <a:pt x="2662" y="72240"/>
                      <a:pt x="2818" y="72586"/>
                    </a:cubicBezTo>
                    <a:cubicBezTo>
                      <a:pt x="4027" y="75040"/>
                      <a:pt x="5462" y="77303"/>
                      <a:pt x="7881" y="78755"/>
                    </a:cubicBezTo>
                    <a:cubicBezTo>
                      <a:pt x="8455" y="79100"/>
                      <a:pt x="9053" y="79742"/>
                      <a:pt x="9645" y="79742"/>
                    </a:cubicBezTo>
                    <a:cubicBezTo>
                      <a:pt x="9766" y="79742"/>
                      <a:pt x="9887" y="79715"/>
                      <a:pt x="10007" y="79654"/>
                    </a:cubicBezTo>
                    <a:cubicBezTo>
                      <a:pt x="12824" y="78254"/>
                      <a:pt x="16142" y="79844"/>
                      <a:pt x="18889" y="77874"/>
                    </a:cubicBezTo>
                    <a:cubicBezTo>
                      <a:pt x="19326" y="77562"/>
                      <a:pt x="19938" y="77352"/>
                      <a:pt x="20558" y="77352"/>
                    </a:cubicBezTo>
                    <a:cubicBezTo>
                      <a:pt x="21313" y="77352"/>
                      <a:pt x="22079" y="77663"/>
                      <a:pt x="22553" y="78479"/>
                    </a:cubicBezTo>
                    <a:cubicBezTo>
                      <a:pt x="23034" y="79313"/>
                      <a:pt x="23538" y="79650"/>
                      <a:pt x="24283" y="79650"/>
                    </a:cubicBezTo>
                    <a:cubicBezTo>
                      <a:pt x="24448" y="79650"/>
                      <a:pt x="24626" y="79633"/>
                      <a:pt x="24817" y="79602"/>
                    </a:cubicBezTo>
                    <a:cubicBezTo>
                      <a:pt x="24994" y="79574"/>
                      <a:pt x="25161" y="79561"/>
                      <a:pt x="25317" y="79561"/>
                    </a:cubicBezTo>
                    <a:cubicBezTo>
                      <a:pt x="26715" y="79561"/>
                      <a:pt x="27271" y="80640"/>
                      <a:pt x="26960" y="82194"/>
                    </a:cubicBezTo>
                    <a:cubicBezTo>
                      <a:pt x="26683" y="83611"/>
                      <a:pt x="25750" y="85218"/>
                      <a:pt x="26545" y="86480"/>
                    </a:cubicBezTo>
                    <a:cubicBezTo>
                      <a:pt x="27461" y="87966"/>
                      <a:pt x="28515" y="89400"/>
                      <a:pt x="29206" y="90973"/>
                    </a:cubicBezTo>
                    <a:cubicBezTo>
                      <a:pt x="30416" y="93721"/>
                      <a:pt x="31298" y="96641"/>
                      <a:pt x="29777" y="99631"/>
                    </a:cubicBezTo>
                    <a:cubicBezTo>
                      <a:pt x="28809" y="101515"/>
                      <a:pt x="28619" y="103502"/>
                      <a:pt x="29535" y="105369"/>
                    </a:cubicBezTo>
                    <a:cubicBezTo>
                      <a:pt x="30503" y="107321"/>
                      <a:pt x="31228" y="109274"/>
                      <a:pt x="31488" y="111469"/>
                    </a:cubicBezTo>
                    <a:cubicBezTo>
                      <a:pt x="31712" y="113456"/>
                      <a:pt x="31695" y="115599"/>
                      <a:pt x="33371" y="117172"/>
                    </a:cubicBezTo>
                    <a:cubicBezTo>
                      <a:pt x="34322" y="118088"/>
                      <a:pt x="34581" y="119436"/>
                      <a:pt x="35013" y="120645"/>
                    </a:cubicBezTo>
                    <a:cubicBezTo>
                      <a:pt x="35393" y="121717"/>
                      <a:pt x="34546" y="123065"/>
                      <a:pt x="35843" y="123998"/>
                    </a:cubicBezTo>
                    <a:cubicBezTo>
                      <a:pt x="36206" y="124270"/>
                      <a:pt x="36549" y="124368"/>
                      <a:pt x="36881" y="124368"/>
                    </a:cubicBezTo>
                    <a:cubicBezTo>
                      <a:pt x="37735" y="124368"/>
                      <a:pt x="38515" y="123721"/>
                      <a:pt x="39372" y="123721"/>
                    </a:cubicBezTo>
                    <a:cubicBezTo>
                      <a:pt x="39388" y="123721"/>
                      <a:pt x="39404" y="123721"/>
                      <a:pt x="39420" y="123721"/>
                    </a:cubicBezTo>
                    <a:cubicBezTo>
                      <a:pt x="39526" y="123724"/>
                      <a:pt x="39630" y="123725"/>
                      <a:pt x="39734" y="123725"/>
                    </a:cubicBezTo>
                    <a:cubicBezTo>
                      <a:pt x="44937" y="123725"/>
                      <a:pt x="47636" y="120353"/>
                      <a:pt x="49754" y="116100"/>
                    </a:cubicBezTo>
                    <a:cubicBezTo>
                      <a:pt x="50186" y="115236"/>
                      <a:pt x="49720" y="113957"/>
                      <a:pt x="50826" y="113508"/>
                    </a:cubicBezTo>
                    <a:cubicBezTo>
                      <a:pt x="52761" y="112713"/>
                      <a:pt x="53193" y="111175"/>
                      <a:pt x="52692" y="109499"/>
                    </a:cubicBezTo>
                    <a:cubicBezTo>
                      <a:pt x="51949" y="107028"/>
                      <a:pt x="53297" y="106112"/>
                      <a:pt x="55181" y="105282"/>
                    </a:cubicBezTo>
                    <a:cubicBezTo>
                      <a:pt x="57773" y="104107"/>
                      <a:pt x="59449" y="98370"/>
                      <a:pt x="57963" y="96071"/>
                    </a:cubicBezTo>
                    <a:cubicBezTo>
                      <a:pt x="56770" y="94239"/>
                      <a:pt x="57099" y="92217"/>
                      <a:pt x="57444" y="90316"/>
                    </a:cubicBezTo>
                    <a:cubicBezTo>
                      <a:pt x="57911" y="87621"/>
                      <a:pt x="59933" y="85823"/>
                      <a:pt x="61851" y="84164"/>
                    </a:cubicBezTo>
                    <a:cubicBezTo>
                      <a:pt x="65601" y="80915"/>
                      <a:pt x="68055" y="76992"/>
                      <a:pt x="69109" y="72171"/>
                    </a:cubicBezTo>
                    <a:cubicBezTo>
                      <a:pt x="69271" y="71459"/>
                      <a:pt x="69266" y="70656"/>
                      <a:pt x="68371" y="70656"/>
                    </a:cubicBezTo>
                    <a:cubicBezTo>
                      <a:pt x="68311" y="70656"/>
                      <a:pt x="68246" y="70660"/>
                      <a:pt x="68176" y="70667"/>
                    </a:cubicBezTo>
                    <a:cubicBezTo>
                      <a:pt x="67157" y="70788"/>
                      <a:pt x="66154" y="71151"/>
                      <a:pt x="65152" y="71462"/>
                    </a:cubicBezTo>
                    <a:cubicBezTo>
                      <a:pt x="63960" y="71826"/>
                      <a:pt x="63201" y="72060"/>
                      <a:pt x="62664" y="72060"/>
                    </a:cubicBezTo>
                    <a:cubicBezTo>
                      <a:pt x="61727" y="72060"/>
                      <a:pt x="61469" y="71346"/>
                      <a:pt x="60772" y="69363"/>
                    </a:cubicBezTo>
                    <a:lnTo>
                      <a:pt x="60772" y="69363"/>
                    </a:lnTo>
                    <a:cubicBezTo>
                      <a:pt x="61180" y="69747"/>
                      <a:pt x="61467" y="70422"/>
                      <a:pt x="62074" y="70422"/>
                    </a:cubicBezTo>
                    <a:cubicBezTo>
                      <a:pt x="62180" y="70422"/>
                      <a:pt x="62295" y="70402"/>
                      <a:pt x="62422" y="70356"/>
                    </a:cubicBezTo>
                    <a:cubicBezTo>
                      <a:pt x="63925" y="69769"/>
                      <a:pt x="65359" y="68957"/>
                      <a:pt x="66897" y="68455"/>
                    </a:cubicBezTo>
                    <a:cubicBezTo>
                      <a:pt x="68660" y="67868"/>
                      <a:pt x="69732" y="66209"/>
                      <a:pt x="71391" y="65639"/>
                    </a:cubicBezTo>
                    <a:cubicBezTo>
                      <a:pt x="73706" y="64844"/>
                      <a:pt x="76713" y="61716"/>
                      <a:pt x="76852" y="59383"/>
                    </a:cubicBezTo>
                    <a:cubicBezTo>
                      <a:pt x="76834" y="59072"/>
                      <a:pt x="76713" y="58778"/>
                      <a:pt x="76506" y="58553"/>
                    </a:cubicBezTo>
                    <a:cubicBezTo>
                      <a:pt x="75918" y="57810"/>
                      <a:pt x="75279" y="57153"/>
                      <a:pt x="74294" y="56894"/>
                    </a:cubicBezTo>
                    <a:cubicBezTo>
                      <a:pt x="73724" y="56739"/>
                      <a:pt x="73378" y="56151"/>
                      <a:pt x="73516" y="55581"/>
                    </a:cubicBezTo>
                    <a:cubicBezTo>
                      <a:pt x="73547" y="55481"/>
                      <a:pt x="73596" y="55443"/>
                      <a:pt x="73658" y="55443"/>
                    </a:cubicBezTo>
                    <a:cubicBezTo>
                      <a:pt x="73842" y="55443"/>
                      <a:pt x="74139" y="55775"/>
                      <a:pt x="74398" y="55788"/>
                    </a:cubicBezTo>
                    <a:cubicBezTo>
                      <a:pt x="75366" y="55855"/>
                      <a:pt x="76333" y="56083"/>
                      <a:pt x="77301" y="56083"/>
                    </a:cubicBezTo>
                    <a:cubicBezTo>
                      <a:pt x="77336" y="56083"/>
                      <a:pt x="77370" y="56083"/>
                      <a:pt x="77405" y="56082"/>
                    </a:cubicBezTo>
                    <a:cubicBezTo>
                      <a:pt x="77727" y="56077"/>
                      <a:pt x="78047" y="56073"/>
                      <a:pt x="78365" y="56073"/>
                    </a:cubicBezTo>
                    <a:cubicBezTo>
                      <a:pt x="81373" y="56073"/>
                      <a:pt x="84145" y="56432"/>
                      <a:pt x="85786" y="59746"/>
                    </a:cubicBezTo>
                    <a:cubicBezTo>
                      <a:pt x="86136" y="60461"/>
                      <a:pt x="86996" y="61297"/>
                      <a:pt x="88011" y="61297"/>
                    </a:cubicBezTo>
                    <a:cubicBezTo>
                      <a:pt x="88148" y="61297"/>
                      <a:pt x="88288" y="61282"/>
                      <a:pt x="88430" y="61249"/>
                    </a:cubicBezTo>
                    <a:cubicBezTo>
                      <a:pt x="88585" y="61214"/>
                      <a:pt x="88707" y="61197"/>
                      <a:pt x="88805" y="61197"/>
                    </a:cubicBezTo>
                    <a:cubicBezTo>
                      <a:pt x="89186" y="61197"/>
                      <a:pt x="89184" y="61451"/>
                      <a:pt x="89225" y="61837"/>
                    </a:cubicBezTo>
                    <a:cubicBezTo>
                      <a:pt x="89830" y="66554"/>
                      <a:pt x="91990" y="70685"/>
                      <a:pt x="94133" y="74832"/>
                    </a:cubicBezTo>
                    <a:cubicBezTo>
                      <a:pt x="94475" y="75487"/>
                      <a:pt x="94875" y="75911"/>
                      <a:pt x="95290" y="75911"/>
                    </a:cubicBezTo>
                    <a:cubicBezTo>
                      <a:pt x="95652" y="75911"/>
                      <a:pt x="96025" y="75588"/>
                      <a:pt x="96380" y="74815"/>
                    </a:cubicBezTo>
                    <a:cubicBezTo>
                      <a:pt x="96622" y="74297"/>
                      <a:pt x="97036" y="73847"/>
                      <a:pt x="97382" y="73381"/>
                    </a:cubicBezTo>
                    <a:lnTo>
                      <a:pt x="97538" y="73225"/>
                    </a:lnTo>
                    <a:cubicBezTo>
                      <a:pt x="98212" y="71618"/>
                      <a:pt x="98056" y="69993"/>
                      <a:pt x="97831" y="68317"/>
                    </a:cubicBezTo>
                    <a:cubicBezTo>
                      <a:pt x="97762" y="67833"/>
                      <a:pt x="97589" y="67211"/>
                      <a:pt x="98194" y="67073"/>
                    </a:cubicBezTo>
                    <a:cubicBezTo>
                      <a:pt x="99784" y="66693"/>
                      <a:pt x="100268" y="65258"/>
                      <a:pt x="101149" y="64187"/>
                    </a:cubicBezTo>
                    <a:cubicBezTo>
                      <a:pt x="102117" y="63029"/>
                      <a:pt x="103137" y="61629"/>
                      <a:pt x="104243" y="60903"/>
                    </a:cubicBezTo>
                    <a:cubicBezTo>
                      <a:pt x="104825" y="60515"/>
                      <a:pt x="105739" y="59942"/>
                      <a:pt x="106690" y="59942"/>
                    </a:cubicBezTo>
                    <a:cubicBezTo>
                      <a:pt x="107432" y="59942"/>
                      <a:pt x="108196" y="60292"/>
                      <a:pt x="108840" y="61353"/>
                    </a:cubicBezTo>
                    <a:cubicBezTo>
                      <a:pt x="109600" y="62632"/>
                      <a:pt x="110965" y="63565"/>
                      <a:pt x="111017" y="65258"/>
                    </a:cubicBezTo>
                    <a:cubicBezTo>
                      <a:pt x="111034" y="65777"/>
                      <a:pt x="110793" y="66433"/>
                      <a:pt x="111536" y="66693"/>
                    </a:cubicBezTo>
                    <a:cubicBezTo>
                      <a:pt x="111822" y="66788"/>
                      <a:pt x="112112" y="66862"/>
                      <a:pt x="112391" y="66862"/>
                    </a:cubicBezTo>
                    <a:cubicBezTo>
                      <a:pt x="112769" y="66862"/>
                      <a:pt x="113129" y="66727"/>
                      <a:pt x="113437" y="66330"/>
                    </a:cubicBezTo>
                    <a:cubicBezTo>
                      <a:pt x="113540" y="66205"/>
                      <a:pt x="113700" y="66031"/>
                      <a:pt x="113856" y="66031"/>
                    </a:cubicBezTo>
                    <a:cubicBezTo>
                      <a:pt x="113960" y="66031"/>
                      <a:pt x="114062" y="66109"/>
                      <a:pt x="114145" y="66330"/>
                    </a:cubicBezTo>
                    <a:cubicBezTo>
                      <a:pt x="114543" y="67470"/>
                      <a:pt x="114802" y="68663"/>
                      <a:pt x="115286" y="69769"/>
                    </a:cubicBezTo>
                    <a:cubicBezTo>
                      <a:pt x="116271" y="72033"/>
                      <a:pt x="114940" y="74677"/>
                      <a:pt x="116858" y="76871"/>
                    </a:cubicBezTo>
                    <a:cubicBezTo>
                      <a:pt x="118241" y="78461"/>
                      <a:pt x="118362" y="80915"/>
                      <a:pt x="119900" y="82540"/>
                    </a:cubicBezTo>
                    <a:cubicBezTo>
                      <a:pt x="120401" y="82799"/>
                      <a:pt x="120885" y="83058"/>
                      <a:pt x="121386" y="83300"/>
                    </a:cubicBezTo>
                    <a:cubicBezTo>
                      <a:pt x="121538" y="83368"/>
                      <a:pt x="121699" y="83403"/>
                      <a:pt x="121846" y="83403"/>
                    </a:cubicBezTo>
                    <a:cubicBezTo>
                      <a:pt x="122184" y="83403"/>
                      <a:pt x="122445" y="83219"/>
                      <a:pt x="122337" y="82834"/>
                    </a:cubicBezTo>
                    <a:cubicBezTo>
                      <a:pt x="121818" y="80915"/>
                      <a:pt x="121991" y="78790"/>
                      <a:pt x="119969" y="77355"/>
                    </a:cubicBezTo>
                    <a:cubicBezTo>
                      <a:pt x="118414" y="76249"/>
                      <a:pt x="117239" y="74521"/>
                      <a:pt x="117463" y="72378"/>
                    </a:cubicBezTo>
                    <a:cubicBezTo>
                      <a:pt x="117528" y="71821"/>
                      <a:pt x="116912" y="70437"/>
                      <a:pt x="117695" y="70437"/>
                    </a:cubicBezTo>
                    <a:cubicBezTo>
                      <a:pt x="117955" y="70437"/>
                      <a:pt x="118371" y="70590"/>
                      <a:pt x="119019" y="70979"/>
                    </a:cubicBezTo>
                    <a:cubicBezTo>
                      <a:pt x="120194" y="71704"/>
                      <a:pt x="121386" y="72655"/>
                      <a:pt x="121749" y="73605"/>
                    </a:cubicBezTo>
                    <a:cubicBezTo>
                      <a:pt x="122096" y="74553"/>
                      <a:pt x="122434" y="74868"/>
                      <a:pt x="122776" y="74868"/>
                    </a:cubicBezTo>
                    <a:cubicBezTo>
                      <a:pt x="123251" y="74868"/>
                      <a:pt x="123732" y="74261"/>
                      <a:pt x="124255" y="73899"/>
                    </a:cubicBezTo>
                    <a:cubicBezTo>
                      <a:pt x="124531" y="73709"/>
                      <a:pt x="124721" y="73363"/>
                      <a:pt x="125015" y="73208"/>
                    </a:cubicBezTo>
                    <a:cubicBezTo>
                      <a:pt x="126743" y="72292"/>
                      <a:pt x="127210" y="70961"/>
                      <a:pt x="126743" y="69043"/>
                    </a:cubicBezTo>
                    <a:cubicBezTo>
                      <a:pt x="126294" y="67159"/>
                      <a:pt x="125292" y="65725"/>
                      <a:pt x="123892" y="64533"/>
                    </a:cubicBezTo>
                    <a:cubicBezTo>
                      <a:pt x="122596" y="63409"/>
                      <a:pt x="122285" y="62459"/>
                      <a:pt x="123546" y="61059"/>
                    </a:cubicBezTo>
                    <a:cubicBezTo>
                      <a:pt x="123952" y="60621"/>
                      <a:pt x="124332" y="60388"/>
                      <a:pt x="124705" y="60388"/>
                    </a:cubicBezTo>
                    <a:cubicBezTo>
                      <a:pt x="124936" y="60388"/>
                      <a:pt x="125164" y="60477"/>
                      <a:pt x="125395" y="60661"/>
                    </a:cubicBezTo>
                    <a:cubicBezTo>
                      <a:pt x="126000" y="61145"/>
                      <a:pt x="125810" y="61750"/>
                      <a:pt x="125119" y="62234"/>
                    </a:cubicBezTo>
                    <a:cubicBezTo>
                      <a:pt x="124618" y="62580"/>
                      <a:pt x="124445" y="63219"/>
                      <a:pt x="125050" y="63651"/>
                    </a:cubicBezTo>
                    <a:cubicBezTo>
                      <a:pt x="125442" y="63952"/>
                      <a:pt x="125858" y="64171"/>
                      <a:pt x="126268" y="64171"/>
                    </a:cubicBezTo>
                    <a:cubicBezTo>
                      <a:pt x="126635" y="64171"/>
                      <a:pt x="126996" y="63996"/>
                      <a:pt x="127331" y="63547"/>
                    </a:cubicBezTo>
                    <a:cubicBezTo>
                      <a:pt x="127694" y="63046"/>
                      <a:pt x="128247" y="62407"/>
                      <a:pt x="127469" y="61940"/>
                    </a:cubicBezTo>
                    <a:cubicBezTo>
                      <a:pt x="126398" y="61318"/>
                      <a:pt x="127037" y="61042"/>
                      <a:pt x="127590" y="60696"/>
                    </a:cubicBezTo>
                    <a:cubicBezTo>
                      <a:pt x="130061" y="59210"/>
                      <a:pt x="133449" y="59106"/>
                      <a:pt x="134693" y="55788"/>
                    </a:cubicBezTo>
                    <a:cubicBezTo>
                      <a:pt x="135298" y="54146"/>
                      <a:pt x="136093" y="52591"/>
                      <a:pt x="135851" y="50725"/>
                    </a:cubicBezTo>
                    <a:cubicBezTo>
                      <a:pt x="135522" y="48288"/>
                      <a:pt x="133932" y="46629"/>
                      <a:pt x="132498" y="44918"/>
                    </a:cubicBezTo>
                    <a:cubicBezTo>
                      <a:pt x="131772" y="44054"/>
                      <a:pt x="131859" y="43622"/>
                      <a:pt x="132775" y="43173"/>
                    </a:cubicBezTo>
                    <a:cubicBezTo>
                      <a:pt x="133120" y="43017"/>
                      <a:pt x="133397" y="42793"/>
                      <a:pt x="133362" y="42378"/>
                    </a:cubicBezTo>
                    <a:cubicBezTo>
                      <a:pt x="133345" y="41980"/>
                      <a:pt x="133051" y="41635"/>
                      <a:pt x="132671" y="41548"/>
                    </a:cubicBezTo>
                    <a:cubicBezTo>
                      <a:pt x="132227" y="41462"/>
                      <a:pt x="131713" y="41297"/>
                      <a:pt x="131292" y="41297"/>
                    </a:cubicBezTo>
                    <a:cubicBezTo>
                      <a:pt x="131122" y="41297"/>
                      <a:pt x="130968" y="41323"/>
                      <a:pt x="130839" y="41393"/>
                    </a:cubicBezTo>
                    <a:cubicBezTo>
                      <a:pt x="130667" y="41486"/>
                      <a:pt x="130517" y="41524"/>
                      <a:pt x="130385" y="41524"/>
                    </a:cubicBezTo>
                    <a:cubicBezTo>
                      <a:pt x="129751" y="41524"/>
                      <a:pt x="129496" y="40648"/>
                      <a:pt x="128935" y="40648"/>
                    </a:cubicBezTo>
                    <a:cubicBezTo>
                      <a:pt x="128871" y="40648"/>
                      <a:pt x="128804" y="40659"/>
                      <a:pt x="128731" y="40684"/>
                    </a:cubicBezTo>
                    <a:cubicBezTo>
                      <a:pt x="129025" y="40425"/>
                      <a:pt x="129336" y="40166"/>
                      <a:pt x="129612" y="39889"/>
                    </a:cubicBezTo>
                    <a:cubicBezTo>
                      <a:pt x="129699" y="39786"/>
                      <a:pt x="129768" y="39647"/>
                      <a:pt x="129802" y="39509"/>
                    </a:cubicBezTo>
                    <a:cubicBezTo>
                      <a:pt x="129896" y="39229"/>
                      <a:pt x="130059" y="38963"/>
                      <a:pt x="130355" y="38963"/>
                    </a:cubicBezTo>
                    <a:cubicBezTo>
                      <a:pt x="130388" y="38963"/>
                      <a:pt x="130423" y="38966"/>
                      <a:pt x="130459" y="38973"/>
                    </a:cubicBezTo>
                    <a:cubicBezTo>
                      <a:pt x="130822" y="39025"/>
                      <a:pt x="130718" y="39405"/>
                      <a:pt x="130753" y="39665"/>
                    </a:cubicBezTo>
                    <a:cubicBezTo>
                      <a:pt x="130885" y="40368"/>
                      <a:pt x="131150" y="40680"/>
                      <a:pt x="131522" y="40680"/>
                    </a:cubicBezTo>
                    <a:cubicBezTo>
                      <a:pt x="131781" y="40680"/>
                      <a:pt x="132092" y="40529"/>
                      <a:pt x="132446" y="40252"/>
                    </a:cubicBezTo>
                    <a:cubicBezTo>
                      <a:pt x="132816" y="39963"/>
                      <a:pt x="133198" y="39825"/>
                      <a:pt x="133552" y="39825"/>
                    </a:cubicBezTo>
                    <a:cubicBezTo>
                      <a:pt x="134190" y="39825"/>
                      <a:pt x="134735" y="40276"/>
                      <a:pt x="134935" y="41099"/>
                    </a:cubicBezTo>
                    <a:cubicBezTo>
                      <a:pt x="135004" y="41410"/>
                      <a:pt x="135246" y="41911"/>
                      <a:pt x="135436" y="41928"/>
                    </a:cubicBezTo>
                    <a:cubicBezTo>
                      <a:pt x="136836" y="42067"/>
                      <a:pt x="137130" y="43259"/>
                      <a:pt x="137441" y="44192"/>
                    </a:cubicBezTo>
                    <a:cubicBezTo>
                      <a:pt x="137757" y="45176"/>
                      <a:pt x="138205" y="45491"/>
                      <a:pt x="138710" y="45491"/>
                    </a:cubicBezTo>
                    <a:cubicBezTo>
                      <a:pt x="139226" y="45491"/>
                      <a:pt x="139803" y="45163"/>
                      <a:pt x="140361" y="44884"/>
                    </a:cubicBezTo>
                    <a:cubicBezTo>
                      <a:pt x="141813" y="44175"/>
                      <a:pt x="140586" y="43363"/>
                      <a:pt x="140327" y="42654"/>
                    </a:cubicBezTo>
                    <a:cubicBezTo>
                      <a:pt x="140188" y="42188"/>
                      <a:pt x="139739" y="41773"/>
                      <a:pt x="139324" y="41479"/>
                    </a:cubicBezTo>
                    <a:cubicBezTo>
                      <a:pt x="137717" y="40356"/>
                      <a:pt x="137648" y="38921"/>
                      <a:pt x="138305" y="37245"/>
                    </a:cubicBezTo>
                    <a:cubicBezTo>
                      <a:pt x="138533" y="36644"/>
                      <a:pt x="138753" y="36160"/>
                      <a:pt x="139216" y="36160"/>
                    </a:cubicBezTo>
                    <a:cubicBezTo>
                      <a:pt x="139418" y="36160"/>
                      <a:pt x="139666" y="36252"/>
                      <a:pt x="139981" y="36468"/>
                    </a:cubicBezTo>
                    <a:cubicBezTo>
                      <a:pt x="140121" y="36569"/>
                      <a:pt x="140268" y="36617"/>
                      <a:pt x="140413" y="36617"/>
                    </a:cubicBezTo>
                    <a:cubicBezTo>
                      <a:pt x="140661" y="36617"/>
                      <a:pt x="140902" y="36477"/>
                      <a:pt x="141087" y="36226"/>
                    </a:cubicBezTo>
                    <a:cubicBezTo>
                      <a:pt x="142573" y="34255"/>
                      <a:pt x="142850" y="29797"/>
                      <a:pt x="141640" y="27706"/>
                    </a:cubicBezTo>
                    <a:cubicBezTo>
                      <a:pt x="141485" y="27447"/>
                      <a:pt x="141104" y="27187"/>
                      <a:pt x="141398" y="26807"/>
                    </a:cubicBezTo>
                    <a:lnTo>
                      <a:pt x="141398" y="26807"/>
                    </a:lnTo>
                    <a:cubicBezTo>
                      <a:pt x="141623" y="26997"/>
                      <a:pt x="141917" y="27153"/>
                      <a:pt x="142072" y="27395"/>
                    </a:cubicBezTo>
                    <a:cubicBezTo>
                      <a:pt x="142988" y="28812"/>
                      <a:pt x="143869" y="30229"/>
                      <a:pt x="144733" y="31663"/>
                    </a:cubicBezTo>
                    <a:cubicBezTo>
                      <a:pt x="144984" y="32062"/>
                      <a:pt x="145261" y="32460"/>
                      <a:pt x="145713" y="32460"/>
                    </a:cubicBezTo>
                    <a:cubicBezTo>
                      <a:pt x="145790" y="32460"/>
                      <a:pt x="145872" y="32449"/>
                      <a:pt x="145960" y="32424"/>
                    </a:cubicBezTo>
                    <a:cubicBezTo>
                      <a:pt x="146323" y="32320"/>
                      <a:pt x="146825" y="32043"/>
                      <a:pt x="146928" y="31750"/>
                    </a:cubicBezTo>
                    <a:cubicBezTo>
                      <a:pt x="147118" y="31197"/>
                      <a:pt x="146496" y="30972"/>
                      <a:pt x="146151" y="30644"/>
                    </a:cubicBezTo>
                    <a:cubicBezTo>
                      <a:pt x="145805" y="30298"/>
                      <a:pt x="144889" y="29935"/>
                      <a:pt x="145511" y="29348"/>
                    </a:cubicBezTo>
                    <a:cubicBezTo>
                      <a:pt x="146220" y="28674"/>
                      <a:pt x="145701" y="28363"/>
                      <a:pt x="145373" y="27982"/>
                    </a:cubicBezTo>
                    <a:cubicBezTo>
                      <a:pt x="144924" y="27464"/>
                      <a:pt x="144353" y="27049"/>
                      <a:pt x="143904" y="26513"/>
                    </a:cubicBezTo>
                    <a:cubicBezTo>
                      <a:pt x="142452" y="24803"/>
                      <a:pt x="140309" y="24008"/>
                      <a:pt x="138927" y="23455"/>
                    </a:cubicBezTo>
                    <a:cubicBezTo>
                      <a:pt x="137233" y="22781"/>
                      <a:pt x="135350" y="23368"/>
                      <a:pt x="133794" y="22349"/>
                    </a:cubicBezTo>
                    <a:cubicBezTo>
                      <a:pt x="133621" y="22228"/>
                      <a:pt x="133120" y="22141"/>
                      <a:pt x="133379" y="21934"/>
                    </a:cubicBezTo>
                    <a:cubicBezTo>
                      <a:pt x="134416" y="21156"/>
                      <a:pt x="134192" y="19843"/>
                      <a:pt x="134814" y="18910"/>
                    </a:cubicBezTo>
                    <a:cubicBezTo>
                      <a:pt x="135183" y="18357"/>
                      <a:pt x="137525" y="17996"/>
                      <a:pt x="139389" y="17996"/>
                    </a:cubicBezTo>
                    <a:cubicBezTo>
                      <a:pt x="140321" y="17996"/>
                      <a:pt x="141133" y="18086"/>
                      <a:pt x="141519" y="18287"/>
                    </a:cubicBezTo>
                    <a:cubicBezTo>
                      <a:pt x="141913" y="18491"/>
                      <a:pt x="142318" y="18567"/>
                      <a:pt x="142722" y="18567"/>
                    </a:cubicBezTo>
                    <a:cubicBezTo>
                      <a:pt x="143310" y="18567"/>
                      <a:pt x="143896" y="18407"/>
                      <a:pt x="144440" y="18253"/>
                    </a:cubicBezTo>
                    <a:cubicBezTo>
                      <a:pt x="145183" y="18028"/>
                      <a:pt x="144301" y="17320"/>
                      <a:pt x="144440" y="16905"/>
                    </a:cubicBezTo>
                    <a:cubicBezTo>
                      <a:pt x="144595" y="16473"/>
                      <a:pt x="144232" y="15764"/>
                      <a:pt x="144803" y="15626"/>
                    </a:cubicBezTo>
                    <a:cubicBezTo>
                      <a:pt x="144894" y="15602"/>
                      <a:pt x="144986" y="15590"/>
                      <a:pt x="145078" y="15590"/>
                    </a:cubicBezTo>
                    <a:cubicBezTo>
                      <a:pt x="145503" y="15590"/>
                      <a:pt x="145922" y="15838"/>
                      <a:pt x="146306" y="16179"/>
                    </a:cubicBezTo>
                    <a:cubicBezTo>
                      <a:pt x="146709" y="16532"/>
                      <a:pt x="147171" y="16997"/>
                      <a:pt x="147617" y="16997"/>
                    </a:cubicBezTo>
                    <a:cubicBezTo>
                      <a:pt x="147935" y="16997"/>
                      <a:pt x="148244" y="16760"/>
                      <a:pt x="148518" y="16075"/>
                    </a:cubicBezTo>
                    <a:cubicBezTo>
                      <a:pt x="148584" y="15900"/>
                      <a:pt x="148692" y="15801"/>
                      <a:pt x="148828" y="15801"/>
                    </a:cubicBezTo>
                    <a:cubicBezTo>
                      <a:pt x="148906" y="15801"/>
                      <a:pt x="148994" y="15833"/>
                      <a:pt x="149088" y="15903"/>
                    </a:cubicBezTo>
                    <a:cubicBezTo>
                      <a:pt x="149348" y="16110"/>
                      <a:pt x="149348" y="16335"/>
                      <a:pt x="149192" y="16646"/>
                    </a:cubicBezTo>
                    <a:cubicBezTo>
                      <a:pt x="148743" y="17596"/>
                      <a:pt x="147965" y="18547"/>
                      <a:pt x="147965" y="19497"/>
                    </a:cubicBezTo>
                    <a:cubicBezTo>
                      <a:pt x="147931" y="21122"/>
                      <a:pt x="148708" y="22677"/>
                      <a:pt x="150022" y="23627"/>
                    </a:cubicBezTo>
                    <a:cubicBezTo>
                      <a:pt x="151231" y="24561"/>
                      <a:pt x="152631" y="25269"/>
                      <a:pt x="153582" y="26513"/>
                    </a:cubicBezTo>
                    <a:cubicBezTo>
                      <a:pt x="153835" y="26852"/>
                      <a:pt x="154112" y="27339"/>
                      <a:pt x="154580" y="27339"/>
                    </a:cubicBezTo>
                    <a:cubicBezTo>
                      <a:pt x="154686" y="27339"/>
                      <a:pt x="154802" y="27314"/>
                      <a:pt x="154930" y="27257"/>
                    </a:cubicBezTo>
                    <a:cubicBezTo>
                      <a:pt x="155621" y="26928"/>
                      <a:pt x="155673" y="26271"/>
                      <a:pt x="155604" y="25615"/>
                    </a:cubicBezTo>
                    <a:cubicBezTo>
                      <a:pt x="155448" y="24025"/>
                      <a:pt x="155863" y="22435"/>
                      <a:pt x="154739" y="20845"/>
                    </a:cubicBezTo>
                    <a:cubicBezTo>
                      <a:pt x="154065" y="19877"/>
                      <a:pt x="153772" y="18823"/>
                      <a:pt x="152406" y="18737"/>
                    </a:cubicBezTo>
                    <a:cubicBezTo>
                      <a:pt x="152044" y="18720"/>
                      <a:pt x="151940" y="18478"/>
                      <a:pt x="151888" y="18201"/>
                    </a:cubicBezTo>
                    <a:cubicBezTo>
                      <a:pt x="151820" y="17931"/>
                      <a:pt x="151918" y="17578"/>
                      <a:pt x="152229" y="17578"/>
                    </a:cubicBezTo>
                    <a:cubicBezTo>
                      <a:pt x="152236" y="17578"/>
                      <a:pt x="152243" y="17579"/>
                      <a:pt x="152251" y="17579"/>
                    </a:cubicBezTo>
                    <a:cubicBezTo>
                      <a:pt x="152284" y="17581"/>
                      <a:pt x="152317" y="17582"/>
                      <a:pt x="152350" y="17582"/>
                    </a:cubicBezTo>
                    <a:cubicBezTo>
                      <a:pt x="153000" y="17582"/>
                      <a:pt x="153628" y="17254"/>
                      <a:pt x="154277" y="17254"/>
                    </a:cubicBezTo>
                    <a:cubicBezTo>
                      <a:pt x="154558" y="17254"/>
                      <a:pt x="154844" y="17316"/>
                      <a:pt x="155137" y="17493"/>
                    </a:cubicBezTo>
                    <a:cubicBezTo>
                      <a:pt x="155393" y="17649"/>
                      <a:pt x="155627" y="17726"/>
                      <a:pt x="155836" y="17726"/>
                    </a:cubicBezTo>
                    <a:cubicBezTo>
                      <a:pt x="156249" y="17726"/>
                      <a:pt x="156566" y="17427"/>
                      <a:pt x="156761" y="16853"/>
                    </a:cubicBezTo>
                    <a:cubicBezTo>
                      <a:pt x="157072" y="15920"/>
                      <a:pt x="157954" y="15505"/>
                      <a:pt x="158662" y="15039"/>
                    </a:cubicBezTo>
                    <a:cubicBezTo>
                      <a:pt x="158771" y="14969"/>
                      <a:pt x="158912" y="14953"/>
                      <a:pt x="159064" y="14953"/>
                    </a:cubicBezTo>
                    <a:cubicBezTo>
                      <a:pt x="159192" y="14953"/>
                      <a:pt x="159327" y="14964"/>
                      <a:pt x="159458" y="14964"/>
                    </a:cubicBezTo>
                    <a:cubicBezTo>
                      <a:pt x="159792" y="14964"/>
                      <a:pt x="160100" y="14892"/>
                      <a:pt x="160183" y="14382"/>
                    </a:cubicBezTo>
                    <a:cubicBezTo>
                      <a:pt x="160304" y="13501"/>
                      <a:pt x="159475" y="13310"/>
                      <a:pt x="158887" y="12965"/>
                    </a:cubicBezTo>
                    <a:cubicBezTo>
                      <a:pt x="158662" y="12827"/>
                      <a:pt x="158334" y="12550"/>
                      <a:pt x="158351" y="12395"/>
                    </a:cubicBezTo>
                    <a:cubicBezTo>
                      <a:pt x="158404" y="12154"/>
                      <a:pt x="158582" y="12097"/>
                      <a:pt x="158776" y="12097"/>
                    </a:cubicBezTo>
                    <a:cubicBezTo>
                      <a:pt x="158903" y="12097"/>
                      <a:pt x="159037" y="12122"/>
                      <a:pt x="159146" y="12135"/>
                    </a:cubicBezTo>
                    <a:cubicBezTo>
                      <a:pt x="160460" y="12308"/>
                      <a:pt x="161652" y="12999"/>
                      <a:pt x="163017" y="12999"/>
                    </a:cubicBezTo>
                    <a:cubicBezTo>
                      <a:pt x="163570" y="12999"/>
                      <a:pt x="163795" y="12913"/>
                      <a:pt x="164002" y="12274"/>
                    </a:cubicBezTo>
                    <a:cubicBezTo>
                      <a:pt x="164745" y="10182"/>
                      <a:pt x="163311" y="10010"/>
                      <a:pt x="161998" y="9923"/>
                    </a:cubicBezTo>
                    <a:cubicBezTo>
                      <a:pt x="160218" y="9820"/>
                      <a:pt x="158438" y="9543"/>
                      <a:pt x="156710" y="9076"/>
                    </a:cubicBezTo>
                    <a:cubicBezTo>
                      <a:pt x="153313" y="8169"/>
                      <a:pt x="149984" y="6872"/>
                      <a:pt x="146431" y="6872"/>
                    </a:cubicBezTo>
                    <a:cubicBezTo>
                      <a:pt x="145249" y="6872"/>
                      <a:pt x="144041" y="7016"/>
                      <a:pt x="142798" y="7366"/>
                    </a:cubicBezTo>
                    <a:cubicBezTo>
                      <a:pt x="142441" y="7468"/>
                      <a:pt x="142044" y="7507"/>
                      <a:pt x="141624" y="7507"/>
                    </a:cubicBezTo>
                    <a:cubicBezTo>
                      <a:pt x="140475" y="7507"/>
                      <a:pt x="139148" y="7211"/>
                      <a:pt x="137959" y="7072"/>
                    </a:cubicBezTo>
                    <a:cubicBezTo>
                      <a:pt x="135760" y="6810"/>
                      <a:pt x="133765" y="5577"/>
                      <a:pt x="131513" y="5577"/>
                    </a:cubicBezTo>
                    <a:cubicBezTo>
                      <a:pt x="131235" y="5577"/>
                      <a:pt x="130953" y="5596"/>
                      <a:pt x="130666" y="5637"/>
                    </a:cubicBezTo>
                    <a:cubicBezTo>
                      <a:pt x="130197" y="5701"/>
                      <a:pt x="129713" y="5752"/>
                      <a:pt x="129231" y="5752"/>
                    </a:cubicBezTo>
                    <a:cubicBezTo>
                      <a:pt x="128525" y="5752"/>
                      <a:pt x="127823" y="5641"/>
                      <a:pt x="127175" y="5292"/>
                    </a:cubicBezTo>
                    <a:cubicBezTo>
                      <a:pt x="124583" y="3857"/>
                      <a:pt x="121352" y="4808"/>
                      <a:pt x="118811" y="3097"/>
                    </a:cubicBezTo>
                    <a:cubicBezTo>
                      <a:pt x="118623" y="2965"/>
                      <a:pt x="118385" y="2894"/>
                      <a:pt x="118144" y="2894"/>
                    </a:cubicBezTo>
                    <a:cubicBezTo>
                      <a:pt x="117786" y="2894"/>
                      <a:pt x="117421" y="3050"/>
                      <a:pt x="117204" y="3391"/>
                    </a:cubicBezTo>
                    <a:cubicBezTo>
                      <a:pt x="116737" y="4117"/>
                      <a:pt x="117601" y="4134"/>
                      <a:pt x="117930" y="4462"/>
                    </a:cubicBezTo>
                    <a:cubicBezTo>
                      <a:pt x="118103" y="4670"/>
                      <a:pt x="118154" y="4946"/>
                      <a:pt x="118068" y="5188"/>
                    </a:cubicBezTo>
                    <a:cubicBezTo>
                      <a:pt x="117958" y="5398"/>
                      <a:pt x="116241" y="5510"/>
                      <a:pt x="114740" y="5510"/>
                    </a:cubicBezTo>
                    <a:cubicBezTo>
                      <a:pt x="113645" y="5510"/>
                      <a:pt x="112664" y="5450"/>
                      <a:pt x="112503" y="5326"/>
                    </a:cubicBezTo>
                    <a:cubicBezTo>
                      <a:pt x="111242" y="4410"/>
                      <a:pt x="109825" y="3719"/>
                      <a:pt x="108321" y="3287"/>
                    </a:cubicBezTo>
                    <a:cubicBezTo>
                      <a:pt x="108108" y="3224"/>
                      <a:pt x="107902" y="3198"/>
                      <a:pt x="107703" y="3198"/>
                    </a:cubicBezTo>
                    <a:cubicBezTo>
                      <a:pt x="106742" y="3198"/>
                      <a:pt x="105934" y="3807"/>
                      <a:pt x="105084" y="3807"/>
                    </a:cubicBezTo>
                    <a:cubicBezTo>
                      <a:pt x="105000" y="3807"/>
                      <a:pt x="104915" y="3801"/>
                      <a:pt x="104830" y="3788"/>
                    </a:cubicBezTo>
                    <a:cubicBezTo>
                      <a:pt x="102083" y="3391"/>
                      <a:pt x="99266" y="3909"/>
                      <a:pt x="96760" y="1559"/>
                    </a:cubicBezTo>
                    <a:cubicBezTo>
                      <a:pt x="95295" y="185"/>
                      <a:pt x="93272" y="50"/>
                      <a:pt x="91223" y="50"/>
                    </a:cubicBezTo>
                    <a:cubicBezTo>
                      <a:pt x="90718" y="50"/>
                      <a:pt x="90212" y="58"/>
                      <a:pt x="89713" y="58"/>
                    </a:cubicBezTo>
                    <a:cubicBezTo>
                      <a:pt x="89152" y="58"/>
                      <a:pt x="88600" y="48"/>
                      <a:pt x="88067" y="4"/>
                    </a:cubicBezTo>
                    <a:cubicBezTo>
                      <a:pt x="88037" y="2"/>
                      <a:pt x="88007" y="1"/>
                      <a:pt x="879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79"/>
              <p:cNvSpPr/>
              <p:nvPr/>
            </p:nvSpPr>
            <p:spPr>
              <a:xfrm>
                <a:off x="5913800" y="3523050"/>
                <a:ext cx="1109075" cy="813875"/>
              </a:xfrm>
              <a:custGeom>
                <a:avLst/>
                <a:gdLst/>
                <a:ahLst/>
                <a:cxnLst/>
                <a:rect l="l" t="t" r="r" b="b"/>
                <a:pathLst>
                  <a:path w="44363" h="32555" extrusionOk="0">
                    <a:moveTo>
                      <a:pt x="28245" y="1"/>
                    </a:moveTo>
                    <a:cubicBezTo>
                      <a:pt x="27747" y="1"/>
                      <a:pt x="27602" y="373"/>
                      <a:pt x="27634" y="804"/>
                    </a:cubicBezTo>
                    <a:cubicBezTo>
                      <a:pt x="27737" y="2117"/>
                      <a:pt x="27979" y="3482"/>
                      <a:pt x="27996" y="4778"/>
                    </a:cubicBezTo>
                    <a:cubicBezTo>
                      <a:pt x="28014" y="5660"/>
                      <a:pt x="28567" y="7094"/>
                      <a:pt x="27634" y="7267"/>
                    </a:cubicBezTo>
                    <a:cubicBezTo>
                      <a:pt x="27521" y="7286"/>
                      <a:pt x="27406" y="7295"/>
                      <a:pt x="27290" y="7295"/>
                    </a:cubicBezTo>
                    <a:cubicBezTo>
                      <a:pt x="25431" y="7295"/>
                      <a:pt x="23230" y="4918"/>
                      <a:pt x="23555" y="3275"/>
                    </a:cubicBezTo>
                    <a:cubicBezTo>
                      <a:pt x="23754" y="2264"/>
                      <a:pt x="23333" y="1317"/>
                      <a:pt x="22034" y="1317"/>
                    </a:cubicBezTo>
                    <a:cubicBezTo>
                      <a:pt x="21978" y="1317"/>
                      <a:pt x="21920" y="1318"/>
                      <a:pt x="21862" y="1322"/>
                    </a:cubicBezTo>
                    <a:cubicBezTo>
                      <a:pt x="21814" y="1325"/>
                      <a:pt x="21765" y="1327"/>
                      <a:pt x="21716" y="1327"/>
                    </a:cubicBezTo>
                    <a:cubicBezTo>
                      <a:pt x="20777" y="1327"/>
                      <a:pt x="19668" y="752"/>
                      <a:pt x="18692" y="752"/>
                    </a:cubicBezTo>
                    <a:cubicBezTo>
                      <a:pt x="18107" y="752"/>
                      <a:pt x="17570" y="958"/>
                      <a:pt x="17144" y="1616"/>
                    </a:cubicBezTo>
                    <a:cubicBezTo>
                      <a:pt x="16642" y="2376"/>
                      <a:pt x="15295" y="2826"/>
                      <a:pt x="15191" y="4035"/>
                    </a:cubicBezTo>
                    <a:cubicBezTo>
                      <a:pt x="15162" y="4430"/>
                      <a:pt x="15144" y="4616"/>
                      <a:pt x="15002" y="4616"/>
                    </a:cubicBezTo>
                    <a:cubicBezTo>
                      <a:pt x="14889" y="4616"/>
                      <a:pt x="14698" y="4499"/>
                      <a:pt x="14361" y="4277"/>
                    </a:cubicBezTo>
                    <a:cubicBezTo>
                      <a:pt x="13724" y="3844"/>
                      <a:pt x="13113" y="3612"/>
                      <a:pt x="12606" y="3612"/>
                    </a:cubicBezTo>
                    <a:cubicBezTo>
                      <a:pt x="12042" y="3612"/>
                      <a:pt x="11607" y="3900"/>
                      <a:pt x="11406" y="4519"/>
                    </a:cubicBezTo>
                    <a:cubicBezTo>
                      <a:pt x="10784" y="6334"/>
                      <a:pt x="8710" y="7215"/>
                      <a:pt x="8624" y="9392"/>
                    </a:cubicBezTo>
                    <a:cubicBezTo>
                      <a:pt x="8607" y="10153"/>
                      <a:pt x="7933" y="10619"/>
                      <a:pt x="7086" y="10879"/>
                    </a:cubicBezTo>
                    <a:cubicBezTo>
                      <a:pt x="5669" y="11311"/>
                      <a:pt x="4355" y="11864"/>
                      <a:pt x="3007" y="12382"/>
                    </a:cubicBezTo>
                    <a:cubicBezTo>
                      <a:pt x="1003" y="13160"/>
                      <a:pt x="0" y="16910"/>
                      <a:pt x="1538" y="19018"/>
                    </a:cubicBezTo>
                    <a:cubicBezTo>
                      <a:pt x="2835" y="20798"/>
                      <a:pt x="3128" y="22595"/>
                      <a:pt x="3992" y="24375"/>
                    </a:cubicBezTo>
                    <a:cubicBezTo>
                      <a:pt x="4494" y="25360"/>
                      <a:pt x="4424" y="26276"/>
                      <a:pt x="3750" y="26950"/>
                    </a:cubicBezTo>
                    <a:cubicBezTo>
                      <a:pt x="3353" y="27348"/>
                      <a:pt x="3509" y="27797"/>
                      <a:pt x="4148" y="28298"/>
                    </a:cubicBezTo>
                    <a:cubicBezTo>
                      <a:pt x="5020" y="28962"/>
                      <a:pt x="5824" y="29302"/>
                      <a:pt x="6549" y="29302"/>
                    </a:cubicBezTo>
                    <a:cubicBezTo>
                      <a:pt x="7089" y="29302"/>
                      <a:pt x="7586" y="29114"/>
                      <a:pt x="8036" y="28730"/>
                    </a:cubicBezTo>
                    <a:cubicBezTo>
                      <a:pt x="8740" y="28095"/>
                      <a:pt x="9643" y="27747"/>
                      <a:pt x="10576" y="27747"/>
                    </a:cubicBezTo>
                    <a:cubicBezTo>
                      <a:pt x="10811" y="27747"/>
                      <a:pt x="11049" y="27769"/>
                      <a:pt x="11285" y="27814"/>
                    </a:cubicBezTo>
                    <a:cubicBezTo>
                      <a:pt x="11420" y="27836"/>
                      <a:pt x="11551" y="27846"/>
                      <a:pt x="11676" y="27846"/>
                    </a:cubicBezTo>
                    <a:cubicBezTo>
                      <a:pt x="12065" y="27846"/>
                      <a:pt x="12402" y="27743"/>
                      <a:pt x="12650" y="27521"/>
                    </a:cubicBezTo>
                    <a:cubicBezTo>
                      <a:pt x="14551" y="25793"/>
                      <a:pt x="17368" y="25343"/>
                      <a:pt x="20047" y="24790"/>
                    </a:cubicBezTo>
                    <a:cubicBezTo>
                      <a:pt x="20247" y="24746"/>
                      <a:pt x="20464" y="24721"/>
                      <a:pt x="20691" y="24721"/>
                    </a:cubicBezTo>
                    <a:cubicBezTo>
                      <a:pt x="21623" y="24721"/>
                      <a:pt x="22712" y="25150"/>
                      <a:pt x="23365" y="26484"/>
                    </a:cubicBezTo>
                    <a:cubicBezTo>
                      <a:pt x="23667" y="27105"/>
                      <a:pt x="23855" y="28198"/>
                      <a:pt x="25083" y="28198"/>
                    </a:cubicBezTo>
                    <a:cubicBezTo>
                      <a:pt x="25120" y="28198"/>
                      <a:pt x="25158" y="28197"/>
                      <a:pt x="25197" y="28195"/>
                    </a:cubicBezTo>
                    <a:cubicBezTo>
                      <a:pt x="25345" y="28183"/>
                      <a:pt x="25455" y="28022"/>
                      <a:pt x="25593" y="28022"/>
                    </a:cubicBezTo>
                    <a:cubicBezTo>
                      <a:pt x="25664" y="28022"/>
                      <a:pt x="25742" y="28065"/>
                      <a:pt x="25836" y="28195"/>
                    </a:cubicBezTo>
                    <a:cubicBezTo>
                      <a:pt x="25923" y="28298"/>
                      <a:pt x="25767" y="28592"/>
                      <a:pt x="25612" y="28713"/>
                    </a:cubicBezTo>
                    <a:cubicBezTo>
                      <a:pt x="25318" y="28938"/>
                      <a:pt x="24903" y="29128"/>
                      <a:pt x="25283" y="29646"/>
                    </a:cubicBezTo>
                    <a:cubicBezTo>
                      <a:pt x="25508" y="29871"/>
                      <a:pt x="25802" y="30026"/>
                      <a:pt x="26113" y="30078"/>
                    </a:cubicBezTo>
                    <a:cubicBezTo>
                      <a:pt x="26172" y="30086"/>
                      <a:pt x="26229" y="30090"/>
                      <a:pt x="26283" y="30090"/>
                    </a:cubicBezTo>
                    <a:cubicBezTo>
                      <a:pt x="26710" y="30090"/>
                      <a:pt x="27006" y="29856"/>
                      <a:pt x="27098" y="29473"/>
                    </a:cubicBezTo>
                    <a:cubicBezTo>
                      <a:pt x="27115" y="29335"/>
                      <a:pt x="27098" y="29197"/>
                      <a:pt x="27029" y="29076"/>
                    </a:cubicBezTo>
                    <a:cubicBezTo>
                      <a:pt x="26976" y="28903"/>
                      <a:pt x="26992" y="28848"/>
                      <a:pt x="27041" y="28848"/>
                    </a:cubicBezTo>
                    <a:cubicBezTo>
                      <a:pt x="27105" y="28848"/>
                      <a:pt x="27225" y="28941"/>
                      <a:pt x="27322" y="28990"/>
                    </a:cubicBezTo>
                    <a:cubicBezTo>
                      <a:pt x="27824" y="29266"/>
                      <a:pt x="28463" y="29473"/>
                      <a:pt x="28169" y="30113"/>
                    </a:cubicBezTo>
                    <a:cubicBezTo>
                      <a:pt x="27945" y="30597"/>
                      <a:pt x="28117" y="31029"/>
                      <a:pt x="28809" y="31461"/>
                    </a:cubicBezTo>
                    <a:cubicBezTo>
                      <a:pt x="30199" y="32318"/>
                      <a:pt x="31628" y="32554"/>
                      <a:pt x="32898" y="32554"/>
                    </a:cubicBezTo>
                    <a:cubicBezTo>
                      <a:pt x="33522" y="32554"/>
                      <a:pt x="34108" y="32497"/>
                      <a:pt x="34633" y="32429"/>
                    </a:cubicBezTo>
                    <a:cubicBezTo>
                      <a:pt x="36672" y="32135"/>
                      <a:pt x="39299" y="31824"/>
                      <a:pt x="39299" y="29145"/>
                    </a:cubicBezTo>
                    <a:cubicBezTo>
                      <a:pt x="39299" y="28938"/>
                      <a:pt x="39541" y="28799"/>
                      <a:pt x="39592" y="28575"/>
                    </a:cubicBezTo>
                    <a:cubicBezTo>
                      <a:pt x="40024" y="26968"/>
                      <a:pt x="41804" y="26363"/>
                      <a:pt x="42496" y="24998"/>
                    </a:cubicBezTo>
                    <a:cubicBezTo>
                      <a:pt x="44224" y="21559"/>
                      <a:pt x="44362" y="17722"/>
                      <a:pt x="40232" y="13661"/>
                    </a:cubicBezTo>
                    <a:cubicBezTo>
                      <a:pt x="38953" y="12399"/>
                      <a:pt x="38037" y="10671"/>
                      <a:pt x="36309" y="9859"/>
                    </a:cubicBezTo>
                    <a:cubicBezTo>
                      <a:pt x="34494" y="9012"/>
                      <a:pt x="34080" y="7716"/>
                      <a:pt x="33509" y="6472"/>
                    </a:cubicBezTo>
                    <a:cubicBezTo>
                      <a:pt x="33388" y="5608"/>
                      <a:pt x="33008" y="4761"/>
                      <a:pt x="32213" y="4346"/>
                    </a:cubicBezTo>
                    <a:cubicBezTo>
                      <a:pt x="30658" y="3465"/>
                      <a:pt x="30278" y="2100"/>
                      <a:pt x="29414" y="942"/>
                    </a:cubicBezTo>
                    <a:cubicBezTo>
                      <a:pt x="29120" y="544"/>
                      <a:pt x="28947" y="78"/>
                      <a:pt x="28377" y="9"/>
                    </a:cubicBezTo>
                    <a:cubicBezTo>
                      <a:pt x="28330" y="3"/>
                      <a:pt x="28287" y="1"/>
                      <a:pt x="282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79"/>
              <p:cNvSpPr/>
              <p:nvPr/>
            </p:nvSpPr>
            <p:spPr>
              <a:xfrm>
                <a:off x="6442175" y="3238700"/>
                <a:ext cx="571625" cy="311800"/>
              </a:xfrm>
              <a:custGeom>
                <a:avLst/>
                <a:gdLst/>
                <a:ahLst/>
                <a:cxnLst/>
                <a:rect l="l" t="t" r="r" b="b"/>
                <a:pathLst>
                  <a:path w="22865" h="12472" extrusionOk="0">
                    <a:moveTo>
                      <a:pt x="3070" y="1"/>
                    </a:moveTo>
                    <a:cubicBezTo>
                      <a:pt x="2939" y="1"/>
                      <a:pt x="2792" y="15"/>
                      <a:pt x="2627" y="46"/>
                    </a:cubicBezTo>
                    <a:cubicBezTo>
                      <a:pt x="1833" y="202"/>
                      <a:pt x="830" y="29"/>
                      <a:pt x="415" y="927"/>
                    </a:cubicBezTo>
                    <a:cubicBezTo>
                      <a:pt x="1" y="1826"/>
                      <a:pt x="934" y="1861"/>
                      <a:pt x="1400" y="2189"/>
                    </a:cubicBezTo>
                    <a:cubicBezTo>
                      <a:pt x="1504" y="2258"/>
                      <a:pt x="1366" y="2569"/>
                      <a:pt x="1435" y="2742"/>
                    </a:cubicBezTo>
                    <a:cubicBezTo>
                      <a:pt x="1757" y="3623"/>
                      <a:pt x="1963" y="4886"/>
                      <a:pt x="3062" y="4886"/>
                    </a:cubicBezTo>
                    <a:cubicBezTo>
                      <a:pt x="3084" y="4886"/>
                      <a:pt x="3106" y="4886"/>
                      <a:pt x="3129" y="4885"/>
                    </a:cubicBezTo>
                    <a:cubicBezTo>
                      <a:pt x="3207" y="4880"/>
                      <a:pt x="3284" y="4878"/>
                      <a:pt x="3360" y="4878"/>
                    </a:cubicBezTo>
                    <a:cubicBezTo>
                      <a:pt x="4698" y="4878"/>
                      <a:pt x="5731" y="5570"/>
                      <a:pt x="6810" y="6077"/>
                    </a:cubicBezTo>
                    <a:cubicBezTo>
                      <a:pt x="7328" y="6319"/>
                      <a:pt x="8019" y="7322"/>
                      <a:pt x="7207" y="8203"/>
                    </a:cubicBezTo>
                    <a:cubicBezTo>
                      <a:pt x="6913" y="8531"/>
                      <a:pt x="6948" y="8911"/>
                      <a:pt x="7121" y="9292"/>
                    </a:cubicBezTo>
                    <a:cubicBezTo>
                      <a:pt x="7274" y="9613"/>
                      <a:pt x="7597" y="9810"/>
                      <a:pt x="7934" y="9810"/>
                    </a:cubicBezTo>
                    <a:cubicBezTo>
                      <a:pt x="8014" y="9810"/>
                      <a:pt x="8095" y="9799"/>
                      <a:pt x="8175" y="9775"/>
                    </a:cubicBezTo>
                    <a:cubicBezTo>
                      <a:pt x="8275" y="9755"/>
                      <a:pt x="8368" y="9745"/>
                      <a:pt x="8457" y="9745"/>
                    </a:cubicBezTo>
                    <a:cubicBezTo>
                      <a:pt x="8811" y="9745"/>
                      <a:pt x="9087" y="9900"/>
                      <a:pt x="9419" y="10121"/>
                    </a:cubicBezTo>
                    <a:cubicBezTo>
                      <a:pt x="10079" y="10569"/>
                      <a:pt x="10930" y="10787"/>
                      <a:pt x="11688" y="10787"/>
                    </a:cubicBezTo>
                    <a:cubicBezTo>
                      <a:pt x="12538" y="10787"/>
                      <a:pt x="13270" y="10513"/>
                      <a:pt x="13480" y="9983"/>
                    </a:cubicBezTo>
                    <a:cubicBezTo>
                      <a:pt x="13648" y="9563"/>
                      <a:pt x="13555" y="9014"/>
                      <a:pt x="14230" y="9014"/>
                    </a:cubicBezTo>
                    <a:cubicBezTo>
                      <a:pt x="14250" y="9014"/>
                      <a:pt x="14271" y="9014"/>
                      <a:pt x="14293" y="9015"/>
                    </a:cubicBezTo>
                    <a:cubicBezTo>
                      <a:pt x="15036" y="9050"/>
                      <a:pt x="15381" y="9516"/>
                      <a:pt x="15450" y="10138"/>
                    </a:cubicBezTo>
                    <a:cubicBezTo>
                      <a:pt x="15640" y="11486"/>
                      <a:pt x="16522" y="11953"/>
                      <a:pt x="17697" y="11988"/>
                    </a:cubicBezTo>
                    <a:cubicBezTo>
                      <a:pt x="18224" y="11988"/>
                      <a:pt x="18870" y="12472"/>
                      <a:pt x="19366" y="12472"/>
                    </a:cubicBezTo>
                    <a:cubicBezTo>
                      <a:pt x="19602" y="12472"/>
                      <a:pt x="19804" y="12362"/>
                      <a:pt x="19944" y="12039"/>
                    </a:cubicBezTo>
                    <a:cubicBezTo>
                      <a:pt x="20289" y="11210"/>
                      <a:pt x="19287" y="10398"/>
                      <a:pt x="18596" y="9758"/>
                    </a:cubicBezTo>
                    <a:cubicBezTo>
                      <a:pt x="18164" y="9361"/>
                      <a:pt x="17420" y="8825"/>
                      <a:pt x="17749" y="8272"/>
                    </a:cubicBezTo>
                    <a:cubicBezTo>
                      <a:pt x="17984" y="7884"/>
                      <a:pt x="18253" y="7197"/>
                      <a:pt x="18937" y="7197"/>
                    </a:cubicBezTo>
                    <a:cubicBezTo>
                      <a:pt x="19107" y="7197"/>
                      <a:pt x="19302" y="7239"/>
                      <a:pt x="19529" y="7339"/>
                    </a:cubicBezTo>
                    <a:cubicBezTo>
                      <a:pt x="19732" y="7429"/>
                      <a:pt x="19935" y="7468"/>
                      <a:pt x="20135" y="7468"/>
                    </a:cubicBezTo>
                    <a:cubicBezTo>
                      <a:pt x="20854" y="7468"/>
                      <a:pt x="21544" y="6970"/>
                      <a:pt x="22138" y="6578"/>
                    </a:cubicBezTo>
                    <a:cubicBezTo>
                      <a:pt x="22795" y="6146"/>
                      <a:pt x="22864" y="5248"/>
                      <a:pt x="22311" y="4643"/>
                    </a:cubicBezTo>
                    <a:cubicBezTo>
                      <a:pt x="22115" y="4425"/>
                      <a:pt x="21948" y="4340"/>
                      <a:pt x="21799" y="4340"/>
                    </a:cubicBezTo>
                    <a:cubicBezTo>
                      <a:pt x="21465" y="4340"/>
                      <a:pt x="21227" y="4774"/>
                      <a:pt x="20963" y="5110"/>
                    </a:cubicBezTo>
                    <a:cubicBezTo>
                      <a:pt x="20756" y="5334"/>
                      <a:pt x="20479" y="5472"/>
                      <a:pt x="20168" y="5507"/>
                    </a:cubicBezTo>
                    <a:cubicBezTo>
                      <a:pt x="20112" y="5512"/>
                      <a:pt x="20051" y="5514"/>
                      <a:pt x="19986" y="5514"/>
                    </a:cubicBezTo>
                    <a:cubicBezTo>
                      <a:pt x="18639" y="5514"/>
                      <a:pt x="15548" y="4518"/>
                      <a:pt x="14344" y="3727"/>
                    </a:cubicBezTo>
                    <a:cubicBezTo>
                      <a:pt x="13999" y="3485"/>
                      <a:pt x="13636" y="3295"/>
                      <a:pt x="13238" y="3139"/>
                    </a:cubicBezTo>
                    <a:cubicBezTo>
                      <a:pt x="11925" y="2690"/>
                      <a:pt x="10473" y="2465"/>
                      <a:pt x="9298" y="1774"/>
                    </a:cubicBezTo>
                    <a:cubicBezTo>
                      <a:pt x="8770" y="1458"/>
                      <a:pt x="8301" y="1322"/>
                      <a:pt x="7877" y="1322"/>
                    </a:cubicBezTo>
                    <a:cubicBezTo>
                      <a:pt x="7093" y="1322"/>
                      <a:pt x="6459" y="1787"/>
                      <a:pt x="5876" y="2448"/>
                    </a:cubicBezTo>
                    <a:cubicBezTo>
                      <a:pt x="5497" y="2886"/>
                      <a:pt x="5240" y="3062"/>
                      <a:pt x="5050" y="3062"/>
                    </a:cubicBezTo>
                    <a:cubicBezTo>
                      <a:pt x="4739" y="3062"/>
                      <a:pt x="4614" y="2586"/>
                      <a:pt x="4442" y="2016"/>
                    </a:cubicBezTo>
                    <a:cubicBezTo>
                      <a:pt x="4193" y="1191"/>
                      <a:pt x="4266" y="1"/>
                      <a:pt x="30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79"/>
              <p:cNvSpPr/>
              <p:nvPr/>
            </p:nvSpPr>
            <p:spPr>
              <a:xfrm>
                <a:off x="5898675" y="3029225"/>
                <a:ext cx="282150" cy="318450"/>
              </a:xfrm>
              <a:custGeom>
                <a:avLst/>
                <a:gdLst/>
                <a:ahLst/>
                <a:cxnLst/>
                <a:rect l="l" t="t" r="r" b="b"/>
                <a:pathLst>
                  <a:path w="11286" h="12738" extrusionOk="0">
                    <a:moveTo>
                      <a:pt x="8163" y="0"/>
                    </a:moveTo>
                    <a:cubicBezTo>
                      <a:pt x="7646" y="0"/>
                      <a:pt x="7307" y="634"/>
                      <a:pt x="7121" y="1115"/>
                    </a:cubicBezTo>
                    <a:cubicBezTo>
                      <a:pt x="6498" y="2618"/>
                      <a:pt x="5081" y="3362"/>
                      <a:pt x="4027" y="4450"/>
                    </a:cubicBezTo>
                    <a:cubicBezTo>
                      <a:pt x="3562" y="4916"/>
                      <a:pt x="2753" y="5709"/>
                      <a:pt x="2170" y="5709"/>
                    </a:cubicBezTo>
                    <a:cubicBezTo>
                      <a:pt x="2125" y="5709"/>
                      <a:pt x="2082" y="5704"/>
                      <a:pt x="2040" y="5695"/>
                    </a:cubicBezTo>
                    <a:cubicBezTo>
                      <a:pt x="1767" y="5631"/>
                      <a:pt x="1536" y="5602"/>
                      <a:pt x="1339" y="5602"/>
                    </a:cubicBezTo>
                    <a:cubicBezTo>
                      <a:pt x="150" y="5602"/>
                      <a:pt x="215" y="6659"/>
                      <a:pt x="52" y="7475"/>
                    </a:cubicBezTo>
                    <a:cubicBezTo>
                      <a:pt x="1" y="9410"/>
                      <a:pt x="1625" y="11518"/>
                      <a:pt x="3267" y="12123"/>
                    </a:cubicBezTo>
                    <a:cubicBezTo>
                      <a:pt x="3638" y="12262"/>
                      <a:pt x="4019" y="12277"/>
                      <a:pt x="4389" y="12277"/>
                    </a:cubicBezTo>
                    <a:cubicBezTo>
                      <a:pt x="4488" y="12277"/>
                      <a:pt x="4586" y="12276"/>
                      <a:pt x="4683" y="12276"/>
                    </a:cubicBezTo>
                    <a:cubicBezTo>
                      <a:pt x="5034" y="12276"/>
                      <a:pt x="5369" y="12290"/>
                      <a:pt x="5669" y="12417"/>
                    </a:cubicBezTo>
                    <a:cubicBezTo>
                      <a:pt x="6156" y="12630"/>
                      <a:pt x="6559" y="12738"/>
                      <a:pt x="6895" y="12738"/>
                    </a:cubicBezTo>
                    <a:cubicBezTo>
                      <a:pt x="7678" y="12738"/>
                      <a:pt x="8093" y="12148"/>
                      <a:pt x="8348" y="10914"/>
                    </a:cubicBezTo>
                    <a:cubicBezTo>
                      <a:pt x="8572" y="9773"/>
                      <a:pt x="9073" y="8235"/>
                      <a:pt x="9937" y="7786"/>
                    </a:cubicBezTo>
                    <a:cubicBezTo>
                      <a:pt x="11268" y="7094"/>
                      <a:pt x="10577" y="6697"/>
                      <a:pt x="10231" y="6023"/>
                    </a:cubicBezTo>
                    <a:cubicBezTo>
                      <a:pt x="9782" y="5124"/>
                      <a:pt x="8797" y="4278"/>
                      <a:pt x="10058" y="3189"/>
                    </a:cubicBezTo>
                    <a:cubicBezTo>
                      <a:pt x="10404" y="2895"/>
                      <a:pt x="11285" y="2618"/>
                      <a:pt x="10853" y="1945"/>
                    </a:cubicBezTo>
                    <a:cubicBezTo>
                      <a:pt x="10266" y="1063"/>
                      <a:pt x="9402" y="286"/>
                      <a:pt x="8348" y="26"/>
                    </a:cubicBezTo>
                    <a:cubicBezTo>
                      <a:pt x="8284" y="9"/>
                      <a:pt x="8222" y="0"/>
                      <a:pt x="8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79"/>
              <p:cNvSpPr/>
              <p:nvPr/>
            </p:nvSpPr>
            <p:spPr>
              <a:xfrm>
                <a:off x="5544400" y="3065225"/>
                <a:ext cx="541800" cy="430700"/>
              </a:xfrm>
              <a:custGeom>
                <a:avLst/>
                <a:gdLst/>
                <a:ahLst/>
                <a:cxnLst/>
                <a:rect l="l" t="t" r="r" b="b"/>
                <a:pathLst>
                  <a:path w="21672" h="17228" extrusionOk="0">
                    <a:moveTo>
                      <a:pt x="7484" y="4583"/>
                    </a:moveTo>
                    <a:lnTo>
                      <a:pt x="7484" y="4583"/>
                    </a:lnTo>
                    <a:cubicBezTo>
                      <a:pt x="7486" y="4586"/>
                      <a:pt x="7488" y="4589"/>
                      <a:pt x="7491" y="4592"/>
                    </a:cubicBezTo>
                    <a:lnTo>
                      <a:pt x="7491" y="4592"/>
                    </a:lnTo>
                    <a:cubicBezTo>
                      <a:pt x="7494" y="4595"/>
                      <a:pt x="7498" y="4597"/>
                      <a:pt x="7501" y="4600"/>
                    </a:cubicBezTo>
                    <a:lnTo>
                      <a:pt x="7484" y="4583"/>
                    </a:lnTo>
                    <a:close/>
                    <a:moveTo>
                      <a:pt x="1210" y="0"/>
                    </a:moveTo>
                    <a:cubicBezTo>
                      <a:pt x="910" y="0"/>
                      <a:pt x="646" y="84"/>
                      <a:pt x="415" y="314"/>
                    </a:cubicBezTo>
                    <a:cubicBezTo>
                      <a:pt x="1" y="712"/>
                      <a:pt x="260" y="1127"/>
                      <a:pt x="571" y="1403"/>
                    </a:cubicBezTo>
                    <a:cubicBezTo>
                      <a:pt x="1833" y="2561"/>
                      <a:pt x="2939" y="3874"/>
                      <a:pt x="3872" y="5309"/>
                    </a:cubicBezTo>
                    <a:cubicBezTo>
                      <a:pt x="5894" y="8264"/>
                      <a:pt x="6948" y="12014"/>
                      <a:pt x="10663" y="13552"/>
                    </a:cubicBezTo>
                    <a:cubicBezTo>
                      <a:pt x="10715" y="13587"/>
                      <a:pt x="10733" y="13656"/>
                      <a:pt x="10733" y="13725"/>
                    </a:cubicBezTo>
                    <a:cubicBezTo>
                      <a:pt x="10007" y="15522"/>
                      <a:pt x="11579" y="15401"/>
                      <a:pt x="12478" y="15660"/>
                    </a:cubicBezTo>
                    <a:cubicBezTo>
                      <a:pt x="14932" y="16334"/>
                      <a:pt x="17420" y="16801"/>
                      <a:pt x="19961" y="17043"/>
                    </a:cubicBezTo>
                    <a:cubicBezTo>
                      <a:pt x="20276" y="17079"/>
                      <a:pt x="20618" y="17227"/>
                      <a:pt x="20904" y="17227"/>
                    </a:cubicBezTo>
                    <a:cubicBezTo>
                      <a:pt x="21167" y="17227"/>
                      <a:pt x="21382" y="17101"/>
                      <a:pt x="21482" y="16645"/>
                    </a:cubicBezTo>
                    <a:cubicBezTo>
                      <a:pt x="21672" y="15816"/>
                      <a:pt x="20842" y="15626"/>
                      <a:pt x="20306" y="15280"/>
                    </a:cubicBezTo>
                    <a:cubicBezTo>
                      <a:pt x="18129" y="13932"/>
                      <a:pt x="15502" y="14347"/>
                      <a:pt x="13204" y="13448"/>
                    </a:cubicBezTo>
                    <a:cubicBezTo>
                      <a:pt x="13103" y="13410"/>
                      <a:pt x="12986" y="13400"/>
                      <a:pt x="12863" y="13400"/>
                    </a:cubicBezTo>
                    <a:cubicBezTo>
                      <a:pt x="12726" y="13400"/>
                      <a:pt x="12582" y="13412"/>
                      <a:pt x="12448" y="13412"/>
                    </a:cubicBezTo>
                    <a:cubicBezTo>
                      <a:pt x="12162" y="13412"/>
                      <a:pt x="11919" y="13355"/>
                      <a:pt x="11873" y="12999"/>
                    </a:cubicBezTo>
                    <a:cubicBezTo>
                      <a:pt x="11769" y="12221"/>
                      <a:pt x="11614" y="11288"/>
                      <a:pt x="12409" y="10666"/>
                    </a:cubicBezTo>
                    <a:cubicBezTo>
                      <a:pt x="12979" y="10199"/>
                      <a:pt x="12806" y="9836"/>
                      <a:pt x="12478" y="9249"/>
                    </a:cubicBezTo>
                    <a:cubicBezTo>
                      <a:pt x="11908" y="8195"/>
                      <a:pt x="10352" y="8558"/>
                      <a:pt x="10076" y="7849"/>
                    </a:cubicBezTo>
                    <a:cubicBezTo>
                      <a:pt x="9542" y="6419"/>
                      <a:pt x="8354" y="5659"/>
                      <a:pt x="7491" y="4592"/>
                    </a:cubicBezTo>
                    <a:lnTo>
                      <a:pt x="7491" y="4592"/>
                    </a:lnTo>
                    <a:cubicBezTo>
                      <a:pt x="6993" y="4179"/>
                      <a:pt x="6512" y="3733"/>
                      <a:pt x="5980" y="3339"/>
                    </a:cubicBezTo>
                    <a:cubicBezTo>
                      <a:pt x="4563" y="2285"/>
                      <a:pt x="3682" y="522"/>
                      <a:pt x="1763" y="72"/>
                    </a:cubicBezTo>
                    <a:cubicBezTo>
                      <a:pt x="1567" y="28"/>
                      <a:pt x="1383" y="0"/>
                      <a:pt x="12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79"/>
              <p:cNvSpPr/>
              <p:nvPr/>
            </p:nvSpPr>
            <p:spPr>
              <a:xfrm>
                <a:off x="4388700" y="3530600"/>
                <a:ext cx="227275" cy="395425"/>
              </a:xfrm>
              <a:custGeom>
                <a:avLst/>
                <a:gdLst/>
                <a:ahLst/>
                <a:cxnLst/>
                <a:rect l="l" t="t" r="r" b="b"/>
                <a:pathLst>
                  <a:path w="9091" h="15817" extrusionOk="0">
                    <a:moveTo>
                      <a:pt x="7622" y="0"/>
                    </a:moveTo>
                    <a:cubicBezTo>
                      <a:pt x="7155" y="0"/>
                      <a:pt x="6965" y="363"/>
                      <a:pt x="6740" y="761"/>
                    </a:cubicBezTo>
                    <a:cubicBezTo>
                      <a:pt x="5963" y="2212"/>
                      <a:pt x="5323" y="3802"/>
                      <a:pt x="3405" y="4200"/>
                    </a:cubicBezTo>
                    <a:cubicBezTo>
                      <a:pt x="2645" y="4338"/>
                      <a:pt x="2247" y="4891"/>
                      <a:pt x="2109" y="5738"/>
                    </a:cubicBezTo>
                    <a:cubicBezTo>
                      <a:pt x="1781" y="7587"/>
                      <a:pt x="1971" y="9471"/>
                      <a:pt x="917" y="11285"/>
                    </a:cubicBezTo>
                    <a:cubicBezTo>
                      <a:pt x="1" y="12910"/>
                      <a:pt x="1660" y="15813"/>
                      <a:pt x="3077" y="15813"/>
                    </a:cubicBezTo>
                    <a:cubicBezTo>
                      <a:pt x="3125" y="15815"/>
                      <a:pt x="3172" y="15816"/>
                      <a:pt x="3219" y="15816"/>
                    </a:cubicBezTo>
                    <a:cubicBezTo>
                      <a:pt x="4640" y="15816"/>
                      <a:pt x="5279" y="14808"/>
                      <a:pt x="5496" y="13670"/>
                    </a:cubicBezTo>
                    <a:cubicBezTo>
                      <a:pt x="6049" y="11095"/>
                      <a:pt x="7034" y="8676"/>
                      <a:pt x="8002" y="6256"/>
                    </a:cubicBezTo>
                    <a:cubicBezTo>
                      <a:pt x="8745" y="4373"/>
                      <a:pt x="9091" y="2645"/>
                      <a:pt x="8192" y="778"/>
                    </a:cubicBezTo>
                    <a:cubicBezTo>
                      <a:pt x="8054" y="467"/>
                      <a:pt x="8106" y="18"/>
                      <a:pt x="76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79"/>
              <p:cNvSpPr/>
              <p:nvPr/>
            </p:nvSpPr>
            <p:spPr>
              <a:xfrm>
                <a:off x="6438300" y="1893850"/>
                <a:ext cx="267450" cy="418275"/>
              </a:xfrm>
              <a:custGeom>
                <a:avLst/>
                <a:gdLst/>
                <a:ahLst/>
                <a:cxnLst/>
                <a:rect l="l" t="t" r="r" b="b"/>
                <a:pathLst>
                  <a:path w="10698" h="16731" extrusionOk="0">
                    <a:moveTo>
                      <a:pt x="4909" y="1"/>
                    </a:moveTo>
                    <a:cubicBezTo>
                      <a:pt x="4667" y="1"/>
                      <a:pt x="4504" y="61"/>
                      <a:pt x="4562" y="216"/>
                    </a:cubicBezTo>
                    <a:cubicBezTo>
                      <a:pt x="5064" y="1633"/>
                      <a:pt x="3992" y="3465"/>
                      <a:pt x="5444" y="4502"/>
                    </a:cubicBezTo>
                    <a:cubicBezTo>
                      <a:pt x="6654" y="5366"/>
                      <a:pt x="6515" y="6627"/>
                      <a:pt x="6913" y="7647"/>
                    </a:cubicBezTo>
                    <a:cubicBezTo>
                      <a:pt x="6804" y="8207"/>
                      <a:pt x="6835" y="9062"/>
                      <a:pt x="6426" y="9062"/>
                    </a:cubicBezTo>
                    <a:cubicBezTo>
                      <a:pt x="6380" y="9062"/>
                      <a:pt x="6330" y="9052"/>
                      <a:pt x="6273" y="9029"/>
                    </a:cubicBezTo>
                    <a:cubicBezTo>
                      <a:pt x="6019" y="8928"/>
                      <a:pt x="5817" y="8884"/>
                      <a:pt x="5657" y="8884"/>
                    </a:cubicBezTo>
                    <a:cubicBezTo>
                      <a:pt x="5131" y="8884"/>
                      <a:pt x="5047" y="9360"/>
                      <a:pt x="4995" y="9876"/>
                    </a:cubicBezTo>
                    <a:cubicBezTo>
                      <a:pt x="4925" y="10533"/>
                      <a:pt x="4614" y="10757"/>
                      <a:pt x="4044" y="10896"/>
                    </a:cubicBezTo>
                    <a:cubicBezTo>
                      <a:pt x="726" y="11673"/>
                      <a:pt x="0" y="13229"/>
                      <a:pt x="1659" y="16028"/>
                    </a:cubicBezTo>
                    <a:cubicBezTo>
                      <a:pt x="1834" y="16314"/>
                      <a:pt x="1935" y="16730"/>
                      <a:pt x="2351" y="16730"/>
                    </a:cubicBezTo>
                    <a:cubicBezTo>
                      <a:pt x="2389" y="16730"/>
                      <a:pt x="2429" y="16727"/>
                      <a:pt x="2471" y="16720"/>
                    </a:cubicBezTo>
                    <a:cubicBezTo>
                      <a:pt x="3007" y="16633"/>
                      <a:pt x="3197" y="16236"/>
                      <a:pt x="3301" y="15752"/>
                    </a:cubicBezTo>
                    <a:cubicBezTo>
                      <a:pt x="3405" y="15251"/>
                      <a:pt x="3301" y="14784"/>
                      <a:pt x="4009" y="14542"/>
                    </a:cubicBezTo>
                    <a:cubicBezTo>
                      <a:pt x="5651" y="13955"/>
                      <a:pt x="7241" y="13194"/>
                      <a:pt x="8866" y="12555"/>
                    </a:cubicBezTo>
                    <a:cubicBezTo>
                      <a:pt x="9298" y="12399"/>
                      <a:pt x="9643" y="12261"/>
                      <a:pt x="9799" y="11829"/>
                    </a:cubicBezTo>
                    <a:cubicBezTo>
                      <a:pt x="10300" y="10308"/>
                      <a:pt x="8866" y="5746"/>
                      <a:pt x="7604" y="4709"/>
                    </a:cubicBezTo>
                    <a:cubicBezTo>
                      <a:pt x="7397" y="4536"/>
                      <a:pt x="6809" y="4571"/>
                      <a:pt x="7016" y="4139"/>
                    </a:cubicBezTo>
                    <a:cubicBezTo>
                      <a:pt x="7082" y="4008"/>
                      <a:pt x="7166" y="3963"/>
                      <a:pt x="7262" y="3963"/>
                    </a:cubicBezTo>
                    <a:cubicBezTo>
                      <a:pt x="7468" y="3963"/>
                      <a:pt x="7725" y="4173"/>
                      <a:pt x="7950" y="4173"/>
                    </a:cubicBezTo>
                    <a:cubicBezTo>
                      <a:pt x="7979" y="4174"/>
                      <a:pt x="8009" y="4175"/>
                      <a:pt x="8039" y="4175"/>
                    </a:cubicBezTo>
                    <a:cubicBezTo>
                      <a:pt x="9008" y="4175"/>
                      <a:pt x="9913" y="3634"/>
                      <a:pt x="10265" y="2946"/>
                    </a:cubicBezTo>
                    <a:cubicBezTo>
                      <a:pt x="10697" y="2117"/>
                      <a:pt x="9695" y="1667"/>
                      <a:pt x="8987" y="1581"/>
                    </a:cubicBezTo>
                    <a:cubicBezTo>
                      <a:pt x="7811" y="1443"/>
                      <a:pt x="6930" y="786"/>
                      <a:pt x="5962" y="250"/>
                    </a:cubicBezTo>
                    <a:cubicBezTo>
                      <a:pt x="5704" y="111"/>
                      <a:pt x="5235" y="1"/>
                      <a:pt x="49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79"/>
              <p:cNvSpPr/>
              <p:nvPr/>
            </p:nvSpPr>
            <p:spPr>
              <a:xfrm>
                <a:off x="6901875" y="4220725"/>
                <a:ext cx="468775" cy="354550"/>
              </a:xfrm>
              <a:custGeom>
                <a:avLst/>
                <a:gdLst/>
                <a:ahLst/>
                <a:cxnLst/>
                <a:rect l="l" t="t" r="r" b="b"/>
                <a:pathLst>
                  <a:path w="18751" h="14182" extrusionOk="0">
                    <a:moveTo>
                      <a:pt x="15666" y="0"/>
                    </a:moveTo>
                    <a:cubicBezTo>
                      <a:pt x="15588" y="0"/>
                      <a:pt x="15504" y="9"/>
                      <a:pt x="15415" y="28"/>
                    </a:cubicBezTo>
                    <a:cubicBezTo>
                      <a:pt x="14690" y="184"/>
                      <a:pt x="14759" y="772"/>
                      <a:pt x="14897" y="1290"/>
                    </a:cubicBezTo>
                    <a:cubicBezTo>
                      <a:pt x="15294" y="2845"/>
                      <a:pt x="14880" y="4038"/>
                      <a:pt x="13463" y="4850"/>
                    </a:cubicBezTo>
                    <a:cubicBezTo>
                      <a:pt x="13013" y="5109"/>
                      <a:pt x="12823" y="5472"/>
                      <a:pt x="13065" y="5991"/>
                    </a:cubicBezTo>
                    <a:cubicBezTo>
                      <a:pt x="13324" y="6578"/>
                      <a:pt x="12823" y="6803"/>
                      <a:pt x="12512" y="7097"/>
                    </a:cubicBezTo>
                    <a:cubicBezTo>
                      <a:pt x="12410" y="7191"/>
                      <a:pt x="12303" y="7233"/>
                      <a:pt x="12200" y="7233"/>
                    </a:cubicBezTo>
                    <a:cubicBezTo>
                      <a:pt x="12041" y="7233"/>
                      <a:pt x="11891" y="7133"/>
                      <a:pt x="11786" y="6976"/>
                    </a:cubicBezTo>
                    <a:cubicBezTo>
                      <a:pt x="11531" y="6610"/>
                      <a:pt x="11284" y="6477"/>
                      <a:pt x="11039" y="6477"/>
                    </a:cubicBezTo>
                    <a:cubicBezTo>
                      <a:pt x="10705" y="6477"/>
                      <a:pt x="10373" y="6726"/>
                      <a:pt x="10024" y="6976"/>
                    </a:cubicBezTo>
                    <a:cubicBezTo>
                      <a:pt x="8797" y="7891"/>
                      <a:pt x="7811" y="9188"/>
                      <a:pt x="6308" y="9637"/>
                    </a:cubicBezTo>
                    <a:cubicBezTo>
                      <a:pt x="4303" y="10242"/>
                      <a:pt x="2696" y="11572"/>
                      <a:pt x="812" y="12385"/>
                    </a:cubicBezTo>
                    <a:cubicBezTo>
                      <a:pt x="242" y="12627"/>
                      <a:pt x="0" y="13214"/>
                      <a:pt x="692" y="13577"/>
                    </a:cubicBezTo>
                    <a:cubicBezTo>
                      <a:pt x="1262" y="13888"/>
                      <a:pt x="1936" y="13992"/>
                      <a:pt x="2610" y="14182"/>
                    </a:cubicBezTo>
                    <a:cubicBezTo>
                      <a:pt x="3819" y="13854"/>
                      <a:pt x="4943" y="13249"/>
                      <a:pt x="5893" y="12436"/>
                    </a:cubicBezTo>
                    <a:cubicBezTo>
                      <a:pt x="7829" y="10743"/>
                      <a:pt x="10144" y="9447"/>
                      <a:pt x="12357" y="8496"/>
                    </a:cubicBezTo>
                    <a:cubicBezTo>
                      <a:pt x="14396" y="7615"/>
                      <a:pt x="15847" y="6042"/>
                      <a:pt x="17817" y="5213"/>
                    </a:cubicBezTo>
                    <a:cubicBezTo>
                      <a:pt x="18301" y="4988"/>
                      <a:pt x="18751" y="4452"/>
                      <a:pt x="18612" y="3848"/>
                    </a:cubicBezTo>
                    <a:cubicBezTo>
                      <a:pt x="18539" y="3538"/>
                      <a:pt x="18402" y="3442"/>
                      <a:pt x="18239" y="3442"/>
                    </a:cubicBezTo>
                    <a:cubicBezTo>
                      <a:pt x="18019" y="3442"/>
                      <a:pt x="17752" y="3615"/>
                      <a:pt x="17524" y="3675"/>
                    </a:cubicBezTo>
                    <a:cubicBezTo>
                      <a:pt x="17487" y="3682"/>
                      <a:pt x="17451" y="3686"/>
                      <a:pt x="17417" y="3686"/>
                    </a:cubicBezTo>
                    <a:cubicBezTo>
                      <a:pt x="17207" y="3686"/>
                      <a:pt x="17050" y="3554"/>
                      <a:pt x="17109" y="3346"/>
                    </a:cubicBezTo>
                    <a:cubicBezTo>
                      <a:pt x="17385" y="2431"/>
                      <a:pt x="16625" y="1791"/>
                      <a:pt x="16556" y="962"/>
                    </a:cubicBezTo>
                    <a:cubicBezTo>
                      <a:pt x="16526" y="461"/>
                      <a:pt x="16229" y="0"/>
                      <a:pt x="156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79"/>
              <p:cNvSpPr/>
              <p:nvPr/>
            </p:nvSpPr>
            <p:spPr>
              <a:xfrm>
                <a:off x="6306100" y="2654825"/>
                <a:ext cx="232875" cy="385425"/>
              </a:xfrm>
              <a:custGeom>
                <a:avLst/>
                <a:gdLst/>
                <a:ahLst/>
                <a:cxnLst/>
                <a:rect l="l" t="t" r="r" b="b"/>
                <a:pathLst>
                  <a:path w="9315" h="15417" extrusionOk="0">
                    <a:moveTo>
                      <a:pt x="6907" y="9941"/>
                    </a:moveTo>
                    <a:cubicBezTo>
                      <a:pt x="6738" y="10523"/>
                      <a:pt x="6645" y="11167"/>
                      <a:pt x="5910" y="11304"/>
                    </a:cubicBezTo>
                    <a:cubicBezTo>
                      <a:pt x="5905" y="11305"/>
                      <a:pt x="5899" y="11305"/>
                      <a:pt x="5892" y="11305"/>
                    </a:cubicBezTo>
                    <a:cubicBezTo>
                      <a:pt x="5767" y="11305"/>
                      <a:pt x="5547" y="11146"/>
                      <a:pt x="5547" y="11097"/>
                    </a:cubicBezTo>
                    <a:cubicBezTo>
                      <a:pt x="5616" y="10270"/>
                      <a:pt x="6304" y="10147"/>
                      <a:pt x="6907" y="9941"/>
                    </a:cubicBezTo>
                    <a:close/>
                    <a:moveTo>
                      <a:pt x="2345" y="1"/>
                    </a:moveTo>
                    <a:cubicBezTo>
                      <a:pt x="2049" y="1"/>
                      <a:pt x="1708" y="93"/>
                      <a:pt x="1419" y="93"/>
                    </a:cubicBezTo>
                    <a:cubicBezTo>
                      <a:pt x="1383" y="93"/>
                      <a:pt x="1348" y="92"/>
                      <a:pt x="1313" y="88"/>
                    </a:cubicBezTo>
                    <a:cubicBezTo>
                      <a:pt x="1306" y="88"/>
                      <a:pt x="1299" y="88"/>
                      <a:pt x="1292" y="88"/>
                    </a:cubicBezTo>
                    <a:cubicBezTo>
                      <a:pt x="885" y="88"/>
                      <a:pt x="504" y="561"/>
                      <a:pt x="639" y="883"/>
                    </a:cubicBezTo>
                    <a:cubicBezTo>
                      <a:pt x="1244" y="2283"/>
                      <a:pt x="0" y="3977"/>
                      <a:pt x="1348" y="5273"/>
                    </a:cubicBezTo>
                    <a:cubicBezTo>
                      <a:pt x="1538" y="5446"/>
                      <a:pt x="1383" y="5964"/>
                      <a:pt x="1538" y="6241"/>
                    </a:cubicBezTo>
                    <a:cubicBezTo>
                      <a:pt x="1851" y="6738"/>
                      <a:pt x="1941" y="7889"/>
                      <a:pt x="2501" y="7889"/>
                    </a:cubicBezTo>
                    <a:cubicBezTo>
                      <a:pt x="2623" y="7889"/>
                      <a:pt x="2766" y="7836"/>
                      <a:pt x="2938" y="7710"/>
                    </a:cubicBezTo>
                    <a:cubicBezTo>
                      <a:pt x="3345" y="7411"/>
                      <a:pt x="3664" y="7306"/>
                      <a:pt x="3951" y="7306"/>
                    </a:cubicBezTo>
                    <a:cubicBezTo>
                      <a:pt x="4345" y="7306"/>
                      <a:pt x="4678" y="7505"/>
                      <a:pt x="5098" y="7675"/>
                    </a:cubicBezTo>
                    <a:cubicBezTo>
                      <a:pt x="5375" y="7796"/>
                      <a:pt x="5651" y="7848"/>
                      <a:pt x="5668" y="8176"/>
                    </a:cubicBezTo>
                    <a:cubicBezTo>
                      <a:pt x="5668" y="8297"/>
                      <a:pt x="5547" y="8401"/>
                      <a:pt x="5478" y="8504"/>
                    </a:cubicBezTo>
                    <a:cubicBezTo>
                      <a:pt x="5288" y="8384"/>
                      <a:pt x="5098" y="8263"/>
                      <a:pt x="4908" y="8107"/>
                    </a:cubicBezTo>
                    <a:cubicBezTo>
                      <a:pt x="4670" y="7869"/>
                      <a:pt x="4349" y="7740"/>
                      <a:pt x="4020" y="7740"/>
                    </a:cubicBezTo>
                    <a:cubicBezTo>
                      <a:pt x="3895" y="7740"/>
                      <a:pt x="3770" y="7758"/>
                      <a:pt x="3646" y="7796"/>
                    </a:cubicBezTo>
                    <a:cubicBezTo>
                      <a:pt x="3059" y="7951"/>
                      <a:pt x="3284" y="8470"/>
                      <a:pt x="3249" y="8850"/>
                    </a:cubicBezTo>
                    <a:cubicBezTo>
                      <a:pt x="3180" y="10008"/>
                      <a:pt x="4701" y="11270"/>
                      <a:pt x="4580" y="11408"/>
                    </a:cubicBezTo>
                    <a:cubicBezTo>
                      <a:pt x="3042" y="13170"/>
                      <a:pt x="4251" y="13205"/>
                      <a:pt x="5599" y="13758"/>
                    </a:cubicBezTo>
                    <a:cubicBezTo>
                      <a:pt x="6014" y="13948"/>
                      <a:pt x="6429" y="15244"/>
                      <a:pt x="7379" y="15400"/>
                    </a:cubicBezTo>
                    <a:cubicBezTo>
                      <a:pt x="7454" y="15411"/>
                      <a:pt x="7523" y="15417"/>
                      <a:pt x="7586" y="15417"/>
                    </a:cubicBezTo>
                    <a:cubicBezTo>
                      <a:pt x="8462" y="15417"/>
                      <a:pt x="8316" y="14362"/>
                      <a:pt x="8606" y="13879"/>
                    </a:cubicBezTo>
                    <a:cubicBezTo>
                      <a:pt x="9315" y="12687"/>
                      <a:pt x="8554" y="11529"/>
                      <a:pt x="8105" y="10423"/>
                    </a:cubicBezTo>
                    <a:cubicBezTo>
                      <a:pt x="7967" y="10058"/>
                      <a:pt x="7709" y="9812"/>
                      <a:pt x="7353" y="9812"/>
                    </a:cubicBezTo>
                    <a:cubicBezTo>
                      <a:pt x="7222" y="9812"/>
                      <a:pt x="7078" y="9845"/>
                      <a:pt x="6922" y="9917"/>
                    </a:cubicBezTo>
                    <a:lnTo>
                      <a:pt x="6922" y="9917"/>
                    </a:lnTo>
                    <a:cubicBezTo>
                      <a:pt x="7290" y="9072"/>
                      <a:pt x="8114" y="7913"/>
                      <a:pt x="7103" y="7433"/>
                    </a:cubicBezTo>
                    <a:cubicBezTo>
                      <a:pt x="5789" y="6828"/>
                      <a:pt x="5530" y="5048"/>
                      <a:pt x="3854" y="4927"/>
                    </a:cubicBezTo>
                    <a:cubicBezTo>
                      <a:pt x="3335" y="4893"/>
                      <a:pt x="2886" y="4167"/>
                      <a:pt x="3318" y="3424"/>
                    </a:cubicBezTo>
                    <a:cubicBezTo>
                      <a:pt x="3975" y="2318"/>
                      <a:pt x="3353" y="1298"/>
                      <a:pt x="2955" y="348"/>
                    </a:cubicBezTo>
                    <a:cubicBezTo>
                      <a:pt x="2833" y="73"/>
                      <a:pt x="2607" y="1"/>
                      <a:pt x="234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79"/>
              <p:cNvSpPr/>
              <p:nvPr/>
            </p:nvSpPr>
            <p:spPr>
              <a:xfrm>
                <a:off x="6139750" y="3178550"/>
                <a:ext cx="185375" cy="227425"/>
              </a:xfrm>
              <a:custGeom>
                <a:avLst/>
                <a:gdLst/>
                <a:ahLst/>
                <a:cxnLst/>
                <a:rect l="l" t="t" r="r" b="b"/>
                <a:pathLst>
                  <a:path w="7415" h="9097" extrusionOk="0">
                    <a:moveTo>
                      <a:pt x="6576" y="0"/>
                    </a:moveTo>
                    <a:cubicBezTo>
                      <a:pt x="6440" y="0"/>
                      <a:pt x="6314" y="46"/>
                      <a:pt x="6222" y="154"/>
                    </a:cubicBezTo>
                    <a:cubicBezTo>
                      <a:pt x="5928" y="483"/>
                      <a:pt x="5611" y="592"/>
                      <a:pt x="5290" y="592"/>
                    </a:cubicBezTo>
                    <a:cubicBezTo>
                      <a:pt x="4988" y="592"/>
                      <a:pt x="4683" y="496"/>
                      <a:pt x="4390" y="396"/>
                    </a:cubicBezTo>
                    <a:cubicBezTo>
                      <a:pt x="3964" y="242"/>
                      <a:pt x="3597" y="173"/>
                      <a:pt x="3279" y="173"/>
                    </a:cubicBezTo>
                    <a:cubicBezTo>
                      <a:pt x="1986" y="173"/>
                      <a:pt x="1492" y="1318"/>
                      <a:pt x="1020" y="2608"/>
                    </a:cubicBezTo>
                    <a:cubicBezTo>
                      <a:pt x="364" y="4353"/>
                      <a:pt x="1" y="6064"/>
                      <a:pt x="796" y="7360"/>
                    </a:cubicBezTo>
                    <a:cubicBezTo>
                      <a:pt x="847" y="8362"/>
                      <a:pt x="761" y="8984"/>
                      <a:pt x="1470" y="9088"/>
                    </a:cubicBezTo>
                    <a:cubicBezTo>
                      <a:pt x="1519" y="9094"/>
                      <a:pt x="1568" y="9097"/>
                      <a:pt x="1614" y="9097"/>
                    </a:cubicBezTo>
                    <a:cubicBezTo>
                      <a:pt x="2117" y="9097"/>
                      <a:pt x="2435" y="8762"/>
                      <a:pt x="2593" y="8224"/>
                    </a:cubicBezTo>
                    <a:cubicBezTo>
                      <a:pt x="2634" y="8075"/>
                      <a:pt x="2578" y="7743"/>
                      <a:pt x="2746" y="7743"/>
                    </a:cubicBezTo>
                    <a:cubicBezTo>
                      <a:pt x="2792" y="7743"/>
                      <a:pt x="2854" y="7768"/>
                      <a:pt x="2938" y="7827"/>
                    </a:cubicBezTo>
                    <a:cubicBezTo>
                      <a:pt x="3173" y="7995"/>
                      <a:pt x="3380" y="8062"/>
                      <a:pt x="3567" y="8062"/>
                    </a:cubicBezTo>
                    <a:cubicBezTo>
                      <a:pt x="4013" y="8062"/>
                      <a:pt x="4340" y="7677"/>
                      <a:pt x="4632" y="7360"/>
                    </a:cubicBezTo>
                    <a:cubicBezTo>
                      <a:pt x="5116" y="6842"/>
                      <a:pt x="4563" y="6358"/>
                      <a:pt x="4373" y="5839"/>
                    </a:cubicBezTo>
                    <a:cubicBezTo>
                      <a:pt x="4183" y="5321"/>
                      <a:pt x="3491" y="4750"/>
                      <a:pt x="4442" y="4249"/>
                    </a:cubicBezTo>
                    <a:cubicBezTo>
                      <a:pt x="4943" y="3990"/>
                      <a:pt x="5790" y="3852"/>
                      <a:pt x="5427" y="3057"/>
                    </a:cubicBezTo>
                    <a:cubicBezTo>
                      <a:pt x="5274" y="2713"/>
                      <a:pt x="5030" y="2616"/>
                      <a:pt x="4752" y="2616"/>
                    </a:cubicBezTo>
                    <a:cubicBezTo>
                      <a:pt x="4400" y="2616"/>
                      <a:pt x="3994" y="2771"/>
                      <a:pt x="3647" y="2780"/>
                    </a:cubicBezTo>
                    <a:cubicBezTo>
                      <a:pt x="3388" y="2815"/>
                      <a:pt x="3129" y="2850"/>
                      <a:pt x="2887" y="2919"/>
                    </a:cubicBezTo>
                    <a:cubicBezTo>
                      <a:pt x="2887" y="2746"/>
                      <a:pt x="2800" y="2487"/>
                      <a:pt x="2887" y="2435"/>
                    </a:cubicBezTo>
                    <a:cubicBezTo>
                      <a:pt x="3111" y="2262"/>
                      <a:pt x="3405" y="2037"/>
                      <a:pt x="3664" y="2037"/>
                    </a:cubicBezTo>
                    <a:cubicBezTo>
                      <a:pt x="4321" y="2055"/>
                      <a:pt x="4995" y="2262"/>
                      <a:pt x="5634" y="2262"/>
                    </a:cubicBezTo>
                    <a:cubicBezTo>
                      <a:pt x="6481" y="2262"/>
                      <a:pt x="6861" y="1553"/>
                      <a:pt x="7242" y="931"/>
                    </a:cubicBezTo>
                    <a:cubicBezTo>
                      <a:pt x="7414" y="689"/>
                      <a:pt x="7328" y="344"/>
                      <a:pt x="7086" y="188"/>
                    </a:cubicBezTo>
                    <a:cubicBezTo>
                      <a:pt x="6932" y="73"/>
                      <a:pt x="6746" y="0"/>
                      <a:pt x="6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79"/>
              <p:cNvSpPr/>
              <p:nvPr/>
            </p:nvSpPr>
            <p:spPr>
              <a:xfrm>
                <a:off x="4320000" y="1079225"/>
                <a:ext cx="260125" cy="163000"/>
              </a:xfrm>
              <a:custGeom>
                <a:avLst/>
                <a:gdLst/>
                <a:ahLst/>
                <a:cxnLst/>
                <a:rect l="l" t="t" r="r" b="b"/>
                <a:pathLst>
                  <a:path w="10405" h="6520" extrusionOk="0">
                    <a:moveTo>
                      <a:pt x="8970" y="1"/>
                    </a:moveTo>
                    <a:cubicBezTo>
                      <a:pt x="6620" y="778"/>
                      <a:pt x="3786" y="294"/>
                      <a:pt x="1764" y="2576"/>
                    </a:cubicBezTo>
                    <a:cubicBezTo>
                      <a:pt x="502" y="3993"/>
                      <a:pt x="1" y="5410"/>
                      <a:pt x="1038" y="5876"/>
                    </a:cubicBezTo>
                    <a:cubicBezTo>
                      <a:pt x="2057" y="6274"/>
                      <a:pt x="3146" y="6499"/>
                      <a:pt x="4252" y="6516"/>
                    </a:cubicBezTo>
                    <a:cubicBezTo>
                      <a:pt x="4303" y="6518"/>
                      <a:pt x="4355" y="6520"/>
                      <a:pt x="4406" y="6520"/>
                    </a:cubicBezTo>
                    <a:cubicBezTo>
                      <a:pt x="4717" y="6520"/>
                      <a:pt x="5012" y="6455"/>
                      <a:pt x="5116" y="6084"/>
                    </a:cubicBezTo>
                    <a:cubicBezTo>
                      <a:pt x="5237" y="5652"/>
                      <a:pt x="4892" y="5479"/>
                      <a:pt x="4563" y="5323"/>
                    </a:cubicBezTo>
                    <a:cubicBezTo>
                      <a:pt x="3094" y="4598"/>
                      <a:pt x="3630" y="3924"/>
                      <a:pt x="4598" y="3198"/>
                    </a:cubicBezTo>
                    <a:cubicBezTo>
                      <a:pt x="5980" y="2144"/>
                      <a:pt x="7726" y="2126"/>
                      <a:pt x="9264" y="1487"/>
                    </a:cubicBezTo>
                    <a:cubicBezTo>
                      <a:pt x="9696" y="1331"/>
                      <a:pt x="10404" y="1556"/>
                      <a:pt x="10352" y="796"/>
                    </a:cubicBezTo>
                    <a:cubicBezTo>
                      <a:pt x="10301" y="35"/>
                      <a:pt x="9627" y="70"/>
                      <a:pt x="89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79"/>
              <p:cNvSpPr/>
              <p:nvPr/>
            </p:nvSpPr>
            <p:spPr>
              <a:xfrm>
                <a:off x="3605850" y="1017225"/>
                <a:ext cx="246275" cy="88775"/>
              </a:xfrm>
              <a:custGeom>
                <a:avLst/>
                <a:gdLst/>
                <a:ahLst/>
                <a:cxnLst/>
                <a:rect l="l" t="t" r="r" b="b"/>
                <a:pathLst>
                  <a:path w="9851" h="3551" extrusionOk="0">
                    <a:moveTo>
                      <a:pt x="3896" y="1"/>
                    </a:moveTo>
                    <a:cubicBezTo>
                      <a:pt x="2951" y="1"/>
                      <a:pt x="1998" y="113"/>
                      <a:pt x="1055" y="130"/>
                    </a:cubicBezTo>
                    <a:cubicBezTo>
                      <a:pt x="674" y="130"/>
                      <a:pt x="260" y="217"/>
                      <a:pt x="121" y="649"/>
                    </a:cubicBezTo>
                    <a:cubicBezTo>
                      <a:pt x="0" y="1046"/>
                      <a:pt x="173" y="1461"/>
                      <a:pt x="536" y="1651"/>
                    </a:cubicBezTo>
                    <a:cubicBezTo>
                      <a:pt x="1487" y="2256"/>
                      <a:pt x="2489" y="2792"/>
                      <a:pt x="3474" y="3345"/>
                    </a:cubicBezTo>
                    <a:cubicBezTo>
                      <a:pt x="3715" y="3472"/>
                      <a:pt x="3939" y="3551"/>
                      <a:pt x="4149" y="3551"/>
                    </a:cubicBezTo>
                    <a:cubicBezTo>
                      <a:pt x="4450" y="3551"/>
                      <a:pt x="4723" y="3389"/>
                      <a:pt x="4978" y="2982"/>
                    </a:cubicBezTo>
                    <a:cubicBezTo>
                      <a:pt x="5203" y="2650"/>
                      <a:pt x="5511" y="2104"/>
                      <a:pt x="5931" y="2104"/>
                    </a:cubicBezTo>
                    <a:cubicBezTo>
                      <a:pt x="6058" y="2104"/>
                      <a:pt x="6195" y="2153"/>
                      <a:pt x="6343" y="2273"/>
                    </a:cubicBezTo>
                    <a:cubicBezTo>
                      <a:pt x="6982" y="2809"/>
                      <a:pt x="7673" y="2826"/>
                      <a:pt x="8365" y="2895"/>
                    </a:cubicBezTo>
                    <a:cubicBezTo>
                      <a:pt x="8588" y="2920"/>
                      <a:pt x="8869" y="3004"/>
                      <a:pt x="9118" y="3004"/>
                    </a:cubicBezTo>
                    <a:cubicBezTo>
                      <a:pt x="9390" y="3004"/>
                      <a:pt x="9623" y="2904"/>
                      <a:pt x="9695" y="2515"/>
                    </a:cubicBezTo>
                    <a:cubicBezTo>
                      <a:pt x="9851" y="1789"/>
                      <a:pt x="9142" y="1668"/>
                      <a:pt x="8641" y="1478"/>
                    </a:cubicBezTo>
                    <a:lnTo>
                      <a:pt x="6585" y="493"/>
                    </a:lnTo>
                    <a:cubicBezTo>
                      <a:pt x="5704" y="104"/>
                      <a:pt x="4803" y="1"/>
                      <a:pt x="38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79"/>
              <p:cNvSpPr/>
              <p:nvPr/>
            </p:nvSpPr>
            <p:spPr>
              <a:xfrm>
                <a:off x="3161275" y="1612775"/>
                <a:ext cx="115825" cy="115825"/>
              </a:xfrm>
              <a:custGeom>
                <a:avLst/>
                <a:gdLst/>
                <a:ahLst/>
                <a:cxnLst/>
                <a:rect l="l" t="t" r="r" b="b"/>
                <a:pathLst>
                  <a:path w="4633" h="4633" extrusionOk="0">
                    <a:moveTo>
                      <a:pt x="2966" y="1"/>
                    </a:moveTo>
                    <a:cubicBezTo>
                      <a:pt x="2951" y="1"/>
                      <a:pt x="2936" y="1"/>
                      <a:pt x="2921" y="1"/>
                    </a:cubicBezTo>
                    <a:cubicBezTo>
                      <a:pt x="1729" y="36"/>
                      <a:pt x="1" y="2421"/>
                      <a:pt x="139" y="3803"/>
                    </a:cubicBezTo>
                    <a:cubicBezTo>
                      <a:pt x="139" y="4252"/>
                      <a:pt x="502" y="4615"/>
                      <a:pt x="951" y="4633"/>
                    </a:cubicBezTo>
                    <a:cubicBezTo>
                      <a:pt x="2956" y="4581"/>
                      <a:pt x="4632" y="3026"/>
                      <a:pt x="4529" y="1297"/>
                    </a:cubicBezTo>
                    <a:cubicBezTo>
                      <a:pt x="4478" y="482"/>
                      <a:pt x="3809" y="1"/>
                      <a:pt x="29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79"/>
              <p:cNvSpPr/>
              <p:nvPr/>
            </p:nvSpPr>
            <p:spPr>
              <a:xfrm>
                <a:off x="6082850" y="3458350"/>
                <a:ext cx="215350" cy="82375"/>
              </a:xfrm>
              <a:custGeom>
                <a:avLst/>
                <a:gdLst/>
                <a:ahLst/>
                <a:cxnLst/>
                <a:rect l="l" t="t" r="r" b="b"/>
                <a:pathLst>
                  <a:path w="8614" h="3295" extrusionOk="0">
                    <a:moveTo>
                      <a:pt x="8412" y="834"/>
                    </a:moveTo>
                    <a:lnTo>
                      <a:pt x="8412" y="834"/>
                    </a:lnTo>
                    <a:cubicBezTo>
                      <a:pt x="8408" y="835"/>
                      <a:pt x="8404" y="836"/>
                      <a:pt x="8401" y="837"/>
                    </a:cubicBezTo>
                    <a:lnTo>
                      <a:pt x="8401" y="837"/>
                    </a:lnTo>
                    <a:cubicBezTo>
                      <a:pt x="8399" y="842"/>
                      <a:pt x="8396" y="846"/>
                      <a:pt x="8394" y="851"/>
                    </a:cubicBezTo>
                    <a:lnTo>
                      <a:pt x="8412" y="834"/>
                    </a:lnTo>
                    <a:close/>
                    <a:moveTo>
                      <a:pt x="6441" y="1"/>
                    </a:moveTo>
                    <a:cubicBezTo>
                      <a:pt x="5426" y="1"/>
                      <a:pt x="4424" y="103"/>
                      <a:pt x="3504" y="557"/>
                    </a:cubicBezTo>
                    <a:cubicBezTo>
                      <a:pt x="3268" y="683"/>
                      <a:pt x="3156" y="756"/>
                      <a:pt x="3064" y="756"/>
                    </a:cubicBezTo>
                    <a:cubicBezTo>
                      <a:pt x="2968" y="756"/>
                      <a:pt x="2895" y="675"/>
                      <a:pt x="2726" y="488"/>
                    </a:cubicBezTo>
                    <a:cubicBezTo>
                      <a:pt x="2440" y="160"/>
                      <a:pt x="2158" y="41"/>
                      <a:pt x="1882" y="41"/>
                    </a:cubicBezTo>
                    <a:cubicBezTo>
                      <a:pt x="1373" y="41"/>
                      <a:pt x="881" y="443"/>
                      <a:pt x="410" y="678"/>
                    </a:cubicBezTo>
                    <a:cubicBezTo>
                      <a:pt x="0" y="866"/>
                      <a:pt x="164" y="1612"/>
                      <a:pt x="452" y="1612"/>
                    </a:cubicBezTo>
                    <a:cubicBezTo>
                      <a:pt x="455" y="1612"/>
                      <a:pt x="459" y="1612"/>
                      <a:pt x="462" y="1612"/>
                    </a:cubicBezTo>
                    <a:cubicBezTo>
                      <a:pt x="518" y="1607"/>
                      <a:pt x="572" y="1605"/>
                      <a:pt x="625" y="1605"/>
                    </a:cubicBezTo>
                    <a:cubicBezTo>
                      <a:pt x="1895" y="1605"/>
                      <a:pt x="2508" y="2753"/>
                      <a:pt x="3504" y="3184"/>
                    </a:cubicBezTo>
                    <a:cubicBezTo>
                      <a:pt x="3665" y="3259"/>
                      <a:pt x="3818" y="3295"/>
                      <a:pt x="3955" y="3295"/>
                    </a:cubicBezTo>
                    <a:cubicBezTo>
                      <a:pt x="4389" y="3295"/>
                      <a:pt x="4667" y="2934"/>
                      <a:pt x="4575" y="2303"/>
                    </a:cubicBezTo>
                    <a:cubicBezTo>
                      <a:pt x="4523" y="1905"/>
                      <a:pt x="4541" y="1784"/>
                      <a:pt x="4973" y="1698"/>
                    </a:cubicBezTo>
                    <a:cubicBezTo>
                      <a:pt x="6127" y="1457"/>
                      <a:pt x="7264" y="1130"/>
                      <a:pt x="8401" y="837"/>
                    </a:cubicBezTo>
                    <a:lnTo>
                      <a:pt x="8401" y="837"/>
                    </a:lnTo>
                    <a:cubicBezTo>
                      <a:pt x="8535" y="525"/>
                      <a:pt x="8613" y="56"/>
                      <a:pt x="8256" y="56"/>
                    </a:cubicBezTo>
                    <a:cubicBezTo>
                      <a:pt x="7656" y="37"/>
                      <a:pt x="7046" y="1"/>
                      <a:pt x="64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79"/>
              <p:cNvSpPr/>
              <p:nvPr/>
            </p:nvSpPr>
            <p:spPr>
              <a:xfrm>
                <a:off x="5726825" y="1103850"/>
                <a:ext cx="262175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2193" extrusionOk="0">
                    <a:moveTo>
                      <a:pt x="2675" y="1"/>
                    </a:moveTo>
                    <a:cubicBezTo>
                      <a:pt x="2260" y="122"/>
                      <a:pt x="1984" y="208"/>
                      <a:pt x="1707" y="260"/>
                    </a:cubicBezTo>
                    <a:cubicBezTo>
                      <a:pt x="1625" y="276"/>
                      <a:pt x="1533" y="281"/>
                      <a:pt x="1436" y="281"/>
                    </a:cubicBezTo>
                    <a:cubicBezTo>
                      <a:pt x="1238" y="281"/>
                      <a:pt x="1018" y="259"/>
                      <a:pt x="814" y="259"/>
                    </a:cubicBezTo>
                    <a:cubicBezTo>
                      <a:pt x="370" y="259"/>
                      <a:pt x="1" y="367"/>
                      <a:pt x="83" y="1055"/>
                    </a:cubicBezTo>
                    <a:cubicBezTo>
                      <a:pt x="160" y="1671"/>
                      <a:pt x="629" y="1783"/>
                      <a:pt x="1147" y="1783"/>
                    </a:cubicBezTo>
                    <a:cubicBezTo>
                      <a:pt x="1443" y="1783"/>
                      <a:pt x="1754" y="1746"/>
                      <a:pt x="2018" y="1746"/>
                    </a:cubicBezTo>
                    <a:cubicBezTo>
                      <a:pt x="3176" y="1729"/>
                      <a:pt x="4334" y="1625"/>
                      <a:pt x="5488" y="1625"/>
                    </a:cubicBezTo>
                    <a:cubicBezTo>
                      <a:pt x="6641" y="1625"/>
                      <a:pt x="7790" y="1729"/>
                      <a:pt x="8931" y="2126"/>
                    </a:cubicBezTo>
                    <a:cubicBezTo>
                      <a:pt x="9064" y="2171"/>
                      <a:pt x="9201" y="2192"/>
                      <a:pt x="9336" y="2192"/>
                    </a:cubicBezTo>
                    <a:cubicBezTo>
                      <a:pt x="9780" y="2192"/>
                      <a:pt x="10194" y="1955"/>
                      <a:pt x="10314" y="1504"/>
                    </a:cubicBezTo>
                    <a:cubicBezTo>
                      <a:pt x="10486" y="813"/>
                      <a:pt x="9761" y="744"/>
                      <a:pt x="9294" y="606"/>
                    </a:cubicBezTo>
                    <a:cubicBezTo>
                      <a:pt x="8746" y="426"/>
                      <a:pt x="8189" y="370"/>
                      <a:pt x="7630" y="370"/>
                    </a:cubicBezTo>
                    <a:cubicBezTo>
                      <a:pt x="6715" y="370"/>
                      <a:pt x="5795" y="519"/>
                      <a:pt x="4900" y="519"/>
                    </a:cubicBezTo>
                    <a:cubicBezTo>
                      <a:pt x="4133" y="519"/>
                      <a:pt x="3384" y="409"/>
                      <a:pt x="26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79"/>
              <p:cNvSpPr/>
              <p:nvPr/>
            </p:nvSpPr>
            <p:spPr>
              <a:xfrm>
                <a:off x="6497925" y="4391525"/>
                <a:ext cx="125725" cy="97375"/>
              </a:xfrm>
              <a:custGeom>
                <a:avLst/>
                <a:gdLst/>
                <a:ahLst/>
                <a:cxnLst/>
                <a:rect l="l" t="t" r="r" b="b"/>
                <a:pathLst>
                  <a:path w="5029" h="3895" extrusionOk="0">
                    <a:moveTo>
                      <a:pt x="4062" y="0"/>
                    </a:moveTo>
                    <a:cubicBezTo>
                      <a:pt x="3557" y="0"/>
                      <a:pt x="2937" y="491"/>
                      <a:pt x="2445" y="491"/>
                    </a:cubicBezTo>
                    <a:cubicBezTo>
                      <a:pt x="2234" y="491"/>
                      <a:pt x="2046" y="401"/>
                      <a:pt x="1901" y="144"/>
                    </a:cubicBezTo>
                    <a:cubicBezTo>
                      <a:pt x="0" y="403"/>
                      <a:pt x="570" y="1975"/>
                      <a:pt x="225" y="2960"/>
                    </a:cubicBezTo>
                    <a:cubicBezTo>
                      <a:pt x="38" y="3485"/>
                      <a:pt x="566" y="3894"/>
                      <a:pt x="1172" y="3894"/>
                    </a:cubicBezTo>
                    <a:cubicBezTo>
                      <a:pt x="1185" y="3894"/>
                      <a:pt x="1197" y="3894"/>
                      <a:pt x="1210" y="3894"/>
                    </a:cubicBezTo>
                    <a:cubicBezTo>
                      <a:pt x="2298" y="3876"/>
                      <a:pt x="5029" y="1630"/>
                      <a:pt x="4804" y="783"/>
                    </a:cubicBezTo>
                    <a:cubicBezTo>
                      <a:pt x="4638" y="185"/>
                      <a:pt x="4372" y="0"/>
                      <a:pt x="40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79"/>
              <p:cNvSpPr/>
              <p:nvPr/>
            </p:nvSpPr>
            <p:spPr>
              <a:xfrm>
                <a:off x="5334875" y="2906300"/>
                <a:ext cx="82100" cy="128050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5122" extrusionOk="0">
                    <a:moveTo>
                      <a:pt x="519" y="1"/>
                    </a:moveTo>
                    <a:lnTo>
                      <a:pt x="380" y="139"/>
                    </a:lnTo>
                    <a:cubicBezTo>
                      <a:pt x="104" y="1452"/>
                      <a:pt x="0" y="2766"/>
                      <a:pt x="380" y="4062"/>
                    </a:cubicBezTo>
                    <a:cubicBezTo>
                      <a:pt x="534" y="4660"/>
                      <a:pt x="796" y="5122"/>
                      <a:pt x="1420" y="5122"/>
                    </a:cubicBezTo>
                    <a:cubicBezTo>
                      <a:pt x="1500" y="5122"/>
                      <a:pt x="1585" y="5114"/>
                      <a:pt x="1676" y="5099"/>
                    </a:cubicBezTo>
                    <a:cubicBezTo>
                      <a:pt x="2471" y="4978"/>
                      <a:pt x="3284" y="4408"/>
                      <a:pt x="3111" y="3734"/>
                    </a:cubicBezTo>
                    <a:cubicBezTo>
                      <a:pt x="2748" y="2213"/>
                      <a:pt x="2108" y="744"/>
                      <a:pt x="5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79"/>
              <p:cNvSpPr/>
              <p:nvPr/>
            </p:nvSpPr>
            <p:spPr>
              <a:xfrm>
                <a:off x="4869125" y="997550"/>
                <a:ext cx="160750" cy="66150"/>
              </a:xfrm>
              <a:custGeom>
                <a:avLst/>
                <a:gdLst/>
                <a:ahLst/>
                <a:cxnLst/>
                <a:rect l="l" t="t" r="r" b="b"/>
                <a:pathLst>
                  <a:path w="6430" h="2646" extrusionOk="0">
                    <a:moveTo>
                      <a:pt x="1040" y="1"/>
                    </a:moveTo>
                    <a:cubicBezTo>
                      <a:pt x="589" y="1"/>
                      <a:pt x="239" y="358"/>
                      <a:pt x="104" y="814"/>
                    </a:cubicBezTo>
                    <a:cubicBezTo>
                      <a:pt x="1" y="1108"/>
                      <a:pt x="191" y="1419"/>
                      <a:pt x="502" y="1470"/>
                    </a:cubicBezTo>
                    <a:cubicBezTo>
                      <a:pt x="1971" y="1885"/>
                      <a:pt x="3440" y="2283"/>
                      <a:pt x="4736" y="2646"/>
                    </a:cubicBezTo>
                    <a:cubicBezTo>
                      <a:pt x="5427" y="2611"/>
                      <a:pt x="5928" y="2611"/>
                      <a:pt x="6239" y="2127"/>
                    </a:cubicBezTo>
                    <a:cubicBezTo>
                      <a:pt x="6429" y="1851"/>
                      <a:pt x="6308" y="1470"/>
                      <a:pt x="6066" y="1419"/>
                    </a:cubicBezTo>
                    <a:cubicBezTo>
                      <a:pt x="4373" y="1021"/>
                      <a:pt x="2852" y="36"/>
                      <a:pt x="1072" y="2"/>
                    </a:cubicBezTo>
                    <a:cubicBezTo>
                      <a:pt x="1061" y="1"/>
                      <a:pt x="1051" y="1"/>
                      <a:pt x="10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79"/>
              <p:cNvSpPr/>
              <p:nvPr/>
            </p:nvSpPr>
            <p:spPr>
              <a:xfrm>
                <a:off x="3763550" y="998475"/>
                <a:ext cx="11797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4719" h="2229" extrusionOk="0">
                    <a:moveTo>
                      <a:pt x="747" y="0"/>
                    </a:moveTo>
                    <a:cubicBezTo>
                      <a:pt x="407" y="0"/>
                      <a:pt x="65" y="161"/>
                      <a:pt x="18" y="690"/>
                    </a:cubicBezTo>
                    <a:cubicBezTo>
                      <a:pt x="0" y="863"/>
                      <a:pt x="190" y="1053"/>
                      <a:pt x="277" y="1243"/>
                    </a:cubicBezTo>
                    <a:lnTo>
                      <a:pt x="2333" y="2228"/>
                    </a:lnTo>
                    <a:cubicBezTo>
                      <a:pt x="2437" y="2220"/>
                      <a:pt x="2541" y="2220"/>
                      <a:pt x="2644" y="2220"/>
                    </a:cubicBezTo>
                    <a:cubicBezTo>
                      <a:pt x="2748" y="2220"/>
                      <a:pt x="2852" y="2220"/>
                      <a:pt x="2955" y="2211"/>
                    </a:cubicBezTo>
                    <a:cubicBezTo>
                      <a:pt x="3647" y="2142"/>
                      <a:pt x="4718" y="2090"/>
                      <a:pt x="4511" y="1261"/>
                    </a:cubicBezTo>
                    <a:cubicBezTo>
                      <a:pt x="4255" y="308"/>
                      <a:pt x="3582" y="187"/>
                      <a:pt x="2842" y="187"/>
                    </a:cubicBezTo>
                    <a:cubicBezTo>
                      <a:pt x="2589" y="187"/>
                      <a:pt x="2328" y="201"/>
                      <a:pt x="2074" y="201"/>
                    </a:cubicBezTo>
                    <a:cubicBezTo>
                      <a:pt x="1762" y="201"/>
                      <a:pt x="1460" y="180"/>
                      <a:pt x="1193" y="85"/>
                    </a:cubicBezTo>
                    <a:cubicBezTo>
                      <a:pt x="1066" y="36"/>
                      <a:pt x="907" y="0"/>
                      <a:pt x="7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79"/>
              <p:cNvSpPr/>
              <p:nvPr/>
            </p:nvSpPr>
            <p:spPr>
              <a:xfrm>
                <a:off x="6244750" y="3463175"/>
                <a:ext cx="127900" cy="76650"/>
              </a:xfrm>
              <a:custGeom>
                <a:avLst/>
                <a:gdLst/>
                <a:ahLst/>
                <a:cxnLst/>
                <a:rect l="l" t="t" r="r" b="b"/>
                <a:pathLst>
                  <a:path w="5116" h="3066" extrusionOk="0">
                    <a:moveTo>
                      <a:pt x="4184" y="1"/>
                    </a:moveTo>
                    <a:cubicBezTo>
                      <a:pt x="4093" y="1"/>
                      <a:pt x="4000" y="13"/>
                      <a:pt x="3906" y="36"/>
                    </a:cubicBezTo>
                    <a:cubicBezTo>
                      <a:pt x="3232" y="209"/>
                      <a:pt x="2575" y="416"/>
                      <a:pt x="1918" y="641"/>
                    </a:cubicBezTo>
                    <a:lnTo>
                      <a:pt x="1936" y="641"/>
                    </a:lnTo>
                    <a:cubicBezTo>
                      <a:pt x="1659" y="848"/>
                      <a:pt x="1383" y="1038"/>
                      <a:pt x="1089" y="1194"/>
                    </a:cubicBezTo>
                    <a:cubicBezTo>
                      <a:pt x="432" y="1505"/>
                      <a:pt x="0" y="2093"/>
                      <a:pt x="311" y="2680"/>
                    </a:cubicBezTo>
                    <a:cubicBezTo>
                      <a:pt x="460" y="2964"/>
                      <a:pt x="650" y="3065"/>
                      <a:pt x="856" y="3065"/>
                    </a:cubicBezTo>
                    <a:cubicBezTo>
                      <a:pt x="1178" y="3065"/>
                      <a:pt x="1537" y="2818"/>
                      <a:pt x="1832" y="2628"/>
                    </a:cubicBezTo>
                    <a:cubicBezTo>
                      <a:pt x="2558" y="2093"/>
                      <a:pt x="3370" y="1695"/>
                      <a:pt x="4234" y="1436"/>
                    </a:cubicBezTo>
                    <a:cubicBezTo>
                      <a:pt x="4631" y="1332"/>
                      <a:pt x="5115" y="1108"/>
                      <a:pt x="4994" y="606"/>
                    </a:cubicBezTo>
                    <a:cubicBezTo>
                      <a:pt x="4883" y="203"/>
                      <a:pt x="4559" y="1"/>
                      <a:pt x="41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79"/>
              <p:cNvSpPr/>
              <p:nvPr/>
            </p:nvSpPr>
            <p:spPr>
              <a:xfrm>
                <a:off x="6286725" y="2464325"/>
                <a:ext cx="67775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2711" h="3754" extrusionOk="0">
                    <a:moveTo>
                      <a:pt x="1532" y="0"/>
                    </a:moveTo>
                    <a:cubicBezTo>
                      <a:pt x="1516" y="0"/>
                      <a:pt x="1500" y="0"/>
                      <a:pt x="1484" y="1"/>
                    </a:cubicBezTo>
                    <a:cubicBezTo>
                      <a:pt x="187" y="53"/>
                      <a:pt x="239" y="1332"/>
                      <a:pt x="101" y="2265"/>
                    </a:cubicBezTo>
                    <a:cubicBezTo>
                      <a:pt x="1" y="3066"/>
                      <a:pt x="465" y="3754"/>
                      <a:pt x="1243" y="3754"/>
                    </a:cubicBezTo>
                    <a:cubicBezTo>
                      <a:pt x="1271" y="3754"/>
                      <a:pt x="1299" y="3753"/>
                      <a:pt x="1328" y="3751"/>
                    </a:cubicBezTo>
                    <a:cubicBezTo>
                      <a:pt x="2711" y="3682"/>
                      <a:pt x="1967" y="2403"/>
                      <a:pt x="2313" y="1815"/>
                    </a:cubicBezTo>
                    <a:cubicBezTo>
                      <a:pt x="2228" y="1050"/>
                      <a:pt x="2528" y="0"/>
                      <a:pt x="15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79"/>
              <p:cNvSpPr/>
              <p:nvPr/>
            </p:nvSpPr>
            <p:spPr>
              <a:xfrm>
                <a:off x="6279300" y="2861375"/>
                <a:ext cx="75625" cy="97275"/>
              </a:xfrm>
              <a:custGeom>
                <a:avLst/>
                <a:gdLst/>
                <a:ahLst/>
                <a:cxnLst/>
                <a:rect l="l" t="t" r="r" b="b"/>
                <a:pathLst>
                  <a:path w="3025" h="3891" extrusionOk="0">
                    <a:moveTo>
                      <a:pt x="2403" y="1"/>
                    </a:moveTo>
                    <a:cubicBezTo>
                      <a:pt x="2178" y="1"/>
                      <a:pt x="1971" y="104"/>
                      <a:pt x="1850" y="277"/>
                    </a:cubicBezTo>
                    <a:cubicBezTo>
                      <a:pt x="1504" y="1193"/>
                      <a:pt x="882" y="1884"/>
                      <a:pt x="277" y="2610"/>
                    </a:cubicBezTo>
                    <a:cubicBezTo>
                      <a:pt x="35" y="2869"/>
                      <a:pt x="1" y="3284"/>
                      <a:pt x="208" y="3578"/>
                    </a:cubicBezTo>
                    <a:cubicBezTo>
                      <a:pt x="326" y="3766"/>
                      <a:pt x="507" y="3890"/>
                      <a:pt x="682" y="3890"/>
                    </a:cubicBezTo>
                    <a:cubicBezTo>
                      <a:pt x="764" y="3890"/>
                      <a:pt x="845" y="3863"/>
                      <a:pt x="916" y="3802"/>
                    </a:cubicBezTo>
                    <a:cubicBezTo>
                      <a:pt x="1815" y="3128"/>
                      <a:pt x="2731" y="2420"/>
                      <a:pt x="3025" y="1452"/>
                    </a:cubicBezTo>
                    <a:cubicBezTo>
                      <a:pt x="2973" y="744"/>
                      <a:pt x="2921" y="225"/>
                      <a:pt x="24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79"/>
              <p:cNvSpPr/>
              <p:nvPr/>
            </p:nvSpPr>
            <p:spPr>
              <a:xfrm>
                <a:off x="4145025" y="994975"/>
                <a:ext cx="111500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4460" h="1893" extrusionOk="0">
                    <a:moveTo>
                      <a:pt x="1539" y="105"/>
                    </a:moveTo>
                    <a:cubicBezTo>
                      <a:pt x="969" y="243"/>
                      <a:pt x="139" y="1"/>
                      <a:pt x="70" y="744"/>
                    </a:cubicBezTo>
                    <a:cubicBezTo>
                      <a:pt x="1" y="1418"/>
                      <a:pt x="813" y="1418"/>
                      <a:pt x="1332" y="1556"/>
                    </a:cubicBezTo>
                    <a:cubicBezTo>
                      <a:pt x="1764" y="1677"/>
                      <a:pt x="2213" y="1764"/>
                      <a:pt x="2645" y="1815"/>
                    </a:cubicBezTo>
                    <a:cubicBezTo>
                      <a:pt x="2898" y="1847"/>
                      <a:pt x="3179" y="1893"/>
                      <a:pt x="3440" y="1893"/>
                    </a:cubicBezTo>
                    <a:cubicBezTo>
                      <a:pt x="3890" y="1893"/>
                      <a:pt x="4279" y="1756"/>
                      <a:pt x="4356" y="1176"/>
                    </a:cubicBezTo>
                    <a:cubicBezTo>
                      <a:pt x="4459" y="346"/>
                      <a:pt x="3561" y="416"/>
                      <a:pt x="2956" y="329"/>
                    </a:cubicBezTo>
                    <a:lnTo>
                      <a:pt x="1539" y="10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79"/>
              <p:cNvSpPr/>
              <p:nvPr/>
            </p:nvSpPr>
            <p:spPr>
              <a:xfrm>
                <a:off x="7213625" y="3803350"/>
                <a:ext cx="74075" cy="80050"/>
              </a:xfrm>
              <a:custGeom>
                <a:avLst/>
                <a:gdLst/>
                <a:ahLst/>
                <a:cxnLst/>
                <a:rect l="l" t="t" r="r" b="b"/>
                <a:pathLst>
                  <a:path w="2963" h="3202" extrusionOk="0">
                    <a:moveTo>
                      <a:pt x="573" y="1"/>
                    </a:moveTo>
                    <a:cubicBezTo>
                      <a:pt x="233" y="1"/>
                      <a:pt x="0" y="333"/>
                      <a:pt x="59" y="704"/>
                    </a:cubicBezTo>
                    <a:cubicBezTo>
                      <a:pt x="284" y="1965"/>
                      <a:pt x="1096" y="2777"/>
                      <a:pt x="2289" y="3175"/>
                    </a:cubicBezTo>
                    <a:cubicBezTo>
                      <a:pt x="2343" y="3193"/>
                      <a:pt x="2395" y="3202"/>
                      <a:pt x="2445" y="3202"/>
                    </a:cubicBezTo>
                    <a:cubicBezTo>
                      <a:pt x="2729" y="3202"/>
                      <a:pt x="2933" y="2914"/>
                      <a:pt x="2963" y="2414"/>
                    </a:cubicBezTo>
                    <a:cubicBezTo>
                      <a:pt x="2341" y="1619"/>
                      <a:pt x="1960" y="427"/>
                      <a:pt x="751" y="30"/>
                    </a:cubicBezTo>
                    <a:cubicBezTo>
                      <a:pt x="689" y="10"/>
                      <a:pt x="630" y="1"/>
                      <a:pt x="5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79"/>
              <p:cNvSpPr/>
              <p:nvPr/>
            </p:nvSpPr>
            <p:spPr>
              <a:xfrm>
                <a:off x="6542025" y="3118350"/>
                <a:ext cx="66075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2643" h="3192" extrusionOk="0">
                    <a:moveTo>
                      <a:pt x="1295" y="1"/>
                    </a:moveTo>
                    <a:cubicBezTo>
                      <a:pt x="1273" y="1"/>
                      <a:pt x="1250" y="2"/>
                      <a:pt x="1226" y="4"/>
                    </a:cubicBezTo>
                    <a:cubicBezTo>
                      <a:pt x="275" y="108"/>
                      <a:pt x="51" y="954"/>
                      <a:pt x="33" y="1732"/>
                    </a:cubicBezTo>
                    <a:cubicBezTo>
                      <a:pt x="1" y="2354"/>
                      <a:pt x="200" y="3192"/>
                      <a:pt x="910" y="3192"/>
                    </a:cubicBezTo>
                    <a:cubicBezTo>
                      <a:pt x="950" y="3192"/>
                      <a:pt x="992" y="3189"/>
                      <a:pt x="1036" y="3184"/>
                    </a:cubicBezTo>
                    <a:cubicBezTo>
                      <a:pt x="2643" y="2959"/>
                      <a:pt x="1640" y="1767"/>
                      <a:pt x="1640" y="1110"/>
                    </a:cubicBezTo>
                    <a:cubicBezTo>
                      <a:pt x="1740" y="547"/>
                      <a:pt x="1792" y="1"/>
                      <a:pt x="129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79"/>
              <p:cNvSpPr/>
              <p:nvPr/>
            </p:nvSpPr>
            <p:spPr>
              <a:xfrm>
                <a:off x="4278100" y="987200"/>
                <a:ext cx="87225" cy="50150"/>
              </a:xfrm>
              <a:custGeom>
                <a:avLst/>
                <a:gdLst/>
                <a:ahLst/>
                <a:cxnLst/>
                <a:rect l="l" t="t" r="r" b="b"/>
                <a:pathLst>
                  <a:path w="3489" h="2006" extrusionOk="0">
                    <a:moveTo>
                      <a:pt x="2519" y="46"/>
                    </a:moveTo>
                    <a:cubicBezTo>
                      <a:pt x="2407" y="46"/>
                      <a:pt x="2296" y="60"/>
                      <a:pt x="2195" y="87"/>
                    </a:cubicBezTo>
                    <a:cubicBezTo>
                      <a:pt x="1435" y="312"/>
                      <a:pt x="191" y="1"/>
                      <a:pt x="87" y="1107"/>
                    </a:cubicBezTo>
                    <a:cubicBezTo>
                      <a:pt x="1" y="1798"/>
                      <a:pt x="986" y="1746"/>
                      <a:pt x="1642" y="1781"/>
                    </a:cubicBezTo>
                    <a:cubicBezTo>
                      <a:pt x="2299" y="1556"/>
                      <a:pt x="3422" y="2005"/>
                      <a:pt x="3474" y="813"/>
                    </a:cubicBezTo>
                    <a:cubicBezTo>
                      <a:pt x="3488" y="284"/>
                      <a:pt x="2986" y="46"/>
                      <a:pt x="2519" y="4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79"/>
              <p:cNvSpPr/>
              <p:nvPr/>
            </p:nvSpPr>
            <p:spPr>
              <a:xfrm>
                <a:off x="6595650" y="1204100"/>
                <a:ext cx="81075" cy="41800"/>
              </a:xfrm>
              <a:custGeom>
                <a:avLst/>
                <a:gdLst/>
                <a:ahLst/>
                <a:cxnLst/>
                <a:rect l="l" t="t" r="r" b="b"/>
                <a:pathLst>
                  <a:path w="3243" h="1672" extrusionOk="0">
                    <a:moveTo>
                      <a:pt x="1466" y="121"/>
                    </a:moveTo>
                    <a:cubicBezTo>
                      <a:pt x="1366" y="163"/>
                      <a:pt x="1241" y="173"/>
                      <a:pt x="1106" y="173"/>
                    </a:cubicBezTo>
                    <a:cubicBezTo>
                      <a:pt x="987" y="173"/>
                      <a:pt x="861" y="165"/>
                      <a:pt x="738" y="165"/>
                    </a:cubicBezTo>
                    <a:cubicBezTo>
                      <a:pt x="371" y="165"/>
                      <a:pt x="34" y="234"/>
                      <a:pt x="14" y="778"/>
                    </a:cubicBezTo>
                    <a:cubicBezTo>
                      <a:pt x="0" y="1593"/>
                      <a:pt x="628" y="1660"/>
                      <a:pt x="1232" y="1660"/>
                    </a:cubicBezTo>
                    <a:cubicBezTo>
                      <a:pt x="1352" y="1660"/>
                      <a:pt x="1472" y="1658"/>
                      <a:pt x="1585" y="1658"/>
                    </a:cubicBezTo>
                    <a:cubicBezTo>
                      <a:pt x="1627" y="1658"/>
                      <a:pt x="1668" y="1658"/>
                      <a:pt x="1708" y="1659"/>
                    </a:cubicBezTo>
                    <a:cubicBezTo>
                      <a:pt x="1826" y="1666"/>
                      <a:pt x="1954" y="1672"/>
                      <a:pt x="2085" y="1672"/>
                    </a:cubicBezTo>
                    <a:cubicBezTo>
                      <a:pt x="2644" y="1672"/>
                      <a:pt x="3242" y="1563"/>
                      <a:pt x="3228" y="933"/>
                    </a:cubicBezTo>
                    <a:cubicBezTo>
                      <a:pt x="3194" y="0"/>
                      <a:pt x="2209" y="207"/>
                      <a:pt x="1466" y="1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79"/>
              <p:cNvSpPr/>
              <p:nvPr/>
            </p:nvSpPr>
            <p:spPr>
              <a:xfrm>
                <a:off x="5040350" y="1034625"/>
                <a:ext cx="81550" cy="46975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1879" extrusionOk="0">
                    <a:moveTo>
                      <a:pt x="1625" y="1"/>
                    </a:moveTo>
                    <a:cubicBezTo>
                      <a:pt x="803" y="1"/>
                      <a:pt x="279" y="461"/>
                      <a:pt x="99" y="1249"/>
                    </a:cubicBezTo>
                    <a:cubicBezTo>
                      <a:pt x="0" y="1616"/>
                      <a:pt x="339" y="1879"/>
                      <a:pt x="645" y="1879"/>
                    </a:cubicBezTo>
                    <a:cubicBezTo>
                      <a:pt x="714" y="1879"/>
                      <a:pt x="781" y="1865"/>
                      <a:pt x="842" y="1837"/>
                    </a:cubicBezTo>
                    <a:cubicBezTo>
                      <a:pt x="1620" y="1474"/>
                      <a:pt x="2829" y="1750"/>
                      <a:pt x="3106" y="800"/>
                    </a:cubicBezTo>
                    <a:cubicBezTo>
                      <a:pt x="3261" y="229"/>
                      <a:pt x="2363" y="22"/>
                      <a:pt x="1758" y="5"/>
                    </a:cubicBezTo>
                    <a:cubicBezTo>
                      <a:pt x="1713" y="2"/>
                      <a:pt x="1668" y="1"/>
                      <a:pt x="16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79"/>
              <p:cNvSpPr/>
              <p:nvPr/>
            </p:nvSpPr>
            <p:spPr>
              <a:xfrm>
                <a:off x="6380950" y="3302475"/>
                <a:ext cx="77800" cy="40225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1609" extrusionOk="0">
                    <a:moveTo>
                      <a:pt x="843" y="80"/>
                    </a:moveTo>
                    <a:cubicBezTo>
                      <a:pt x="352" y="80"/>
                      <a:pt x="1" y="466"/>
                      <a:pt x="65" y="882"/>
                    </a:cubicBezTo>
                    <a:cubicBezTo>
                      <a:pt x="161" y="1545"/>
                      <a:pt x="602" y="1578"/>
                      <a:pt x="1054" y="1578"/>
                    </a:cubicBezTo>
                    <a:cubicBezTo>
                      <a:pt x="1103" y="1578"/>
                      <a:pt x="1152" y="1577"/>
                      <a:pt x="1201" y="1577"/>
                    </a:cubicBezTo>
                    <a:cubicBezTo>
                      <a:pt x="1347" y="1577"/>
                      <a:pt x="1491" y="1581"/>
                      <a:pt x="1620" y="1608"/>
                    </a:cubicBezTo>
                    <a:cubicBezTo>
                      <a:pt x="1746" y="1549"/>
                      <a:pt x="1903" y="1535"/>
                      <a:pt x="2065" y="1535"/>
                    </a:cubicBezTo>
                    <a:cubicBezTo>
                      <a:pt x="2212" y="1535"/>
                      <a:pt x="2363" y="1547"/>
                      <a:pt x="2502" y="1547"/>
                    </a:cubicBezTo>
                    <a:cubicBezTo>
                      <a:pt x="2845" y="1547"/>
                      <a:pt x="3112" y="1478"/>
                      <a:pt x="3037" y="1003"/>
                    </a:cubicBezTo>
                    <a:cubicBezTo>
                      <a:pt x="2882" y="1"/>
                      <a:pt x="1741" y="191"/>
                      <a:pt x="963" y="87"/>
                    </a:cubicBezTo>
                    <a:cubicBezTo>
                      <a:pt x="923" y="82"/>
                      <a:pt x="882" y="80"/>
                      <a:pt x="843" y="8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79"/>
              <p:cNvSpPr/>
              <p:nvPr/>
            </p:nvSpPr>
            <p:spPr>
              <a:xfrm>
                <a:off x="4384825" y="996700"/>
                <a:ext cx="62025" cy="39775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1591" extrusionOk="0">
                    <a:moveTo>
                      <a:pt x="1811" y="155"/>
                    </a:moveTo>
                    <a:cubicBezTo>
                      <a:pt x="1713" y="155"/>
                      <a:pt x="1613" y="168"/>
                      <a:pt x="1521" y="191"/>
                    </a:cubicBezTo>
                    <a:cubicBezTo>
                      <a:pt x="985" y="312"/>
                      <a:pt x="121" y="1"/>
                      <a:pt x="52" y="917"/>
                    </a:cubicBezTo>
                    <a:cubicBezTo>
                      <a:pt x="0" y="1487"/>
                      <a:pt x="536" y="1574"/>
                      <a:pt x="1054" y="1591"/>
                    </a:cubicBezTo>
                    <a:cubicBezTo>
                      <a:pt x="1573" y="1418"/>
                      <a:pt x="2385" y="1556"/>
                      <a:pt x="2454" y="727"/>
                    </a:cubicBezTo>
                    <a:cubicBezTo>
                      <a:pt x="2481" y="311"/>
                      <a:pt x="2153" y="155"/>
                      <a:pt x="1811" y="15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79"/>
              <p:cNvSpPr/>
              <p:nvPr/>
            </p:nvSpPr>
            <p:spPr>
              <a:xfrm>
                <a:off x="2100625" y="1004500"/>
                <a:ext cx="520200" cy="95050"/>
              </a:xfrm>
              <a:custGeom>
                <a:avLst/>
                <a:gdLst/>
                <a:ahLst/>
                <a:cxnLst/>
                <a:rect l="l" t="t" r="r" b="b"/>
                <a:pathLst>
                  <a:path w="20808" h="3802" extrusionOk="0">
                    <a:moveTo>
                      <a:pt x="20756" y="0"/>
                    </a:moveTo>
                    <a:lnTo>
                      <a:pt x="20738" y="17"/>
                    </a:lnTo>
                    <a:lnTo>
                      <a:pt x="20773" y="17"/>
                    </a:lnTo>
                    <a:lnTo>
                      <a:pt x="20808" y="0"/>
                    </a:lnTo>
                    <a:close/>
                    <a:moveTo>
                      <a:pt x="1" y="3785"/>
                    </a:moveTo>
                    <a:lnTo>
                      <a:pt x="1" y="3802"/>
                    </a:lnTo>
                    <a:lnTo>
                      <a:pt x="18" y="3802"/>
                    </a:lnTo>
                    <a:lnTo>
                      <a:pt x="18" y="378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79"/>
              <p:cNvSpPr/>
              <p:nvPr/>
            </p:nvSpPr>
            <p:spPr>
              <a:xfrm>
                <a:off x="233350" y="949250"/>
                <a:ext cx="3232550" cy="3802300"/>
              </a:xfrm>
              <a:custGeom>
                <a:avLst/>
                <a:gdLst/>
                <a:ahLst/>
                <a:cxnLst/>
                <a:rect l="l" t="t" r="r" b="b"/>
                <a:pathLst>
                  <a:path w="129302" h="152092" extrusionOk="0">
                    <a:moveTo>
                      <a:pt x="97270" y="1644"/>
                    </a:moveTo>
                    <a:cubicBezTo>
                      <a:pt x="97347" y="1644"/>
                      <a:pt x="97424" y="1648"/>
                      <a:pt x="97503" y="1657"/>
                    </a:cubicBezTo>
                    <a:cubicBezTo>
                      <a:pt x="97555" y="1674"/>
                      <a:pt x="97607" y="1692"/>
                      <a:pt x="97642" y="1709"/>
                    </a:cubicBezTo>
                    <a:lnTo>
                      <a:pt x="95601" y="2170"/>
                    </a:lnTo>
                    <a:lnTo>
                      <a:pt x="95601" y="2170"/>
                    </a:lnTo>
                    <a:cubicBezTo>
                      <a:pt x="96129" y="1917"/>
                      <a:pt x="96661" y="1644"/>
                      <a:pt x="97270" y="1644"/>
                    </a:cubicBezTo>
                    <a:close/>
                    <a:moveTo>
                      <a:pt x="95473" y="2210"/>
                    </a:moveTo>
                    <a:lnTo>
                      <a:pt x="95447" y="2227"/>
                    </a:lnTo>
                    <a:lnTo>
                      <a:pt x="95429" y="2227"/>
                    </a:lnTo>
                    <a:lnTo>
                      <a:pt x="95464" y="2210"/>
                    </a:lnTo>
                    <a:close/>
                    <a:moveTo>
                      <a:pt x="68358" y="8951"/>
                    </a:moveTo>
                    <a:cubicBezTo>
                      <a:pt x="68553" y="8951"/>
                      <a:pt x="68761" y="9049"/>
                      <a:pt x="68989" y="9313"/>
                    </a:cubicBezTo>
                    <a:cubicBezTo>
                      <a:pt x="69208" y="9280"/>
                      <a:pt x="69420" y="9268"/>
                      <a:pt x="69634" y="9268"/>
                    </a:cubicBezTo>
                    <a:cubicBezTo>
                      <a:pt x="69758" y="9268"/>
                      <a:pt x="69882" y="9272"/>
                      <a:pt x="70008" y="9278"/>
                    </a:cubicBezTo>
                    <a:cubicBezTo>
                      <a:pt x="70061" y="9286"/>
                      <a:pt x="70117" y="9289"/>
                      <a:pt x="70177" y="9289"/>
                    </a:cubicBezTo>
                    <a:cubicBezTo>
                      <a:pt x="70522" y="9289"/>
                      <a:pt x="70965" y="9176"/>
                      <a:pt x="71318" y="9176"/>
                    </a:cubicBezTo>
                    <a:cubicBezTo>
                      <a:pt x="71841" y="9176"/>
                      <a:pt x="72167" y="9425"/>
                      <a:pt x="71685" y="10661"/>
                    </a:cubicBezTo>
                    <a:cubicBezTo>
                      <a:pt x="71581" y="10937"/>
                      <a:pt x="71823" y="11265"/>
                      <a:pt x="72151" y="11386"/>
                    </a:cubicBezTo>
                    <a:cubicBezTo>
                      <a:pt x="72428" y="11438"/>
                      <a:pt x="72722" y="11490"/>
                      <a:pt x="72998" y="11507"/>
                    </a:cubicBezTo>
                    <a:cubicBezTo>
                      <a:pt x="72652" y="11922"/>
                      <a:pt x="72359" y="12406"/>
                      <a:pt x="71927" y="12717"/>
                    </a:cubicBezTo>
                    <a:cubicBezTo>
                      <a:pt x="71831" y="12786"/>
                      <a:pt x="71741" y="12813"/>
                      <a:pt x="71654" y="12813"/>
                    </a:cubicBezTo>
                    <a:cubicBezTo>
                      <a:pt x="71349" y="12813"/>
                      <a:pt x="71090" y="12473"/>
                      <a:pt x="70821" y="12406"/>
                    </a:cubicBezTo>
                    <a:cubicBezTo>
                      <a:pt x="69127" y="11939"/>
                      <a:pt x="69334" y="10488"/>
                      <a:pt x="68989" y="9313"/>
                    </a:cubicBezTo>
                    <a:lnTo>
                      <a:pt x="67330" y="9520"/>
                    </a:lnTo>
                    <a:cubicBezTo>
                      <a:pt x="67668" y="9295"/>
                      <a:pt x="67992" y="8951"/>
                      <a:pt x="68358" y="8951"/>
                    </a:cubicBezTo>
                    <a:close/>
                    <a:moveTo>
                      <a:pt x="51546" y="12467"/>
                    </a:moveTo>
                    <a:cubicBezTo>
                      <a:pt x="51593" y="12467"/>
                      <a:pt x="51647" y="12470"/>
                      <a:pt x="51707" y="12475"/>
                    </a:cubicBezTo>
                    <a:cubicBezTo>
                      <a:pt x="51897" y="12648"/>
                      <a:pt x="52157" y="12890"/>
                      <a:pt x="52433" y="13115"/>
                    </a:cubicBezTo>
                    <a:cubicBezTo>
                      <a:pt x="52260" y="13270"/>
                      <a:pt x="52053" y="13374"/>
                      <a:pt x="51845" y="13460"/>
                    </a:cubicBezTo>
                    <a:cubicBezTo>
                      <a:pt x="51802" y="13467"/>
                      <a:pt x="51764" y="13470"/>
                      <a:pt x="51729" y="13470"/>
                    </a:cubicBezTo>
                    <a:cubicBezTo>
                      <a:pt x="51300" y="13470"/>
                      <a:pt x="51439" y="13007"/>
                      <a:pt x="51327" y="12752"/>
                    </a:cubicBezTo>
                    <a:cubicBezTo>
                      <a:pt x="51225" y="12548"/>
                      <a:pt x="51295" y="12467"/>
                      <a:pt x="51546" y="12467"/>
                    </a:cubicBezTo>
                    <a:close/>
                    <a:moveTo>
                      <a:pt x="55481" y="12549"/>
                    </a:moveTo>
                    <a:cubicBezTo>
                      <a:pt x="55526" y="12549"/>
                      <a:pt x="55570" y="12553"/>
                      <a:pt x="55613" y="12562"/>
                    </a:cubicBezTo>
                    <a:lnTo>
                      <a:pt x="54576" y="13789"/>
                    </a:lnTo>
                    <a:lnTo>
                      <a:pt x="53954" y="13184"/>
                    </a:lnTo>
                    <a:cubicBezTo>
                      <a:pt x="54420" y="12976"/>
                      <a:pt x="54870" y="12752"/>
                      <a:pt x="55336" y="12562"/>
                    </a:cubicBezTo>
                    <a:cubicBezTo>
                      <a:pt x="55388" y="12553"/>
                      <a:pt x="55436" y="12549"/>
                      <a:pt x="55481" y="12549"/>
                    </a:cubicBezTo>
                    <a:close/>
                    <a:moveTo>
                      <a:pt x="116966" y="0"/>
                    </a:moveTo>
                    <a:cubicBezTo>
                      <a:pt x="112339" y="0"/>
                      <a:pt x="107712" y="747"/>
                      <a:pt x="103085" y="1035"/>
                    </a:cubicBezTo>
                    <a:cubicBezTo>
                      <a:pt x="101910" y="1104"/>
                      <a:pt x="100735" y="983"/>
                      <a:pt x="99542" y="1260"/>
                    </a:cubicBezTo>
                    <a:cubicBezTo>
                      <a:pt x="99533" y="1262"/>
                      <a:pt x="99523" y="1263"/>
                      <a:pt x="99512" y="1263"/>
                    </a:cubicBezTo>
                    <a:cubicBezTo>
                      <a:pt x="99194" y="1263"/>
                      <a:pt x="98389" y="307"/>
                      <a:pt x="97503" y="240"/>
                    </a:cubicBezTo>
                    <a:cubicBezTo>
                      <a:pt x="96554" y="172"/>
                      <a:pt x="95607" y="143"/>
                      <a:pt x="94661" y="143"/>
                    </a:cubicBezTo>
                    <a:cubicBezTo>
                      <a:pt x="91541" y="143"/>
                      <a:pt x="88432" y="459"/>
                      <a:pt x="85303" y="724"/>
                    </a:cubicBezTo>
                    <a:cubicBezTo>
                      <a:pt x="83379" y="875"/>
                      <a:pt x="81549" y="1637"/>
                      <a:pt x="79578" y="1637"/>
                    </a:cubicBezTo>
                    <a:cubicBezTo>
                      <a:pt x="79300" y="1637"/>
                      <a:pt x="79020" y="1622"/>
                      <a:pt x="78736" y="1588"/>
                    </a:cubicBezTo>
                    <a:cubicBezTo>
                      <a:pt x="78573" y="1568"/>
                      <a:pt x="78403" y="1557"/>
                      <a:pt x="78229" y="1557"/>
                    </a:cubicBezTo>
                    <a:cubicBezTo>
                      <a:pt x="77349" y="1557"/>
                      <a:pt x="76386" y="1840"/>
                      <a:pt x="75953" y="2677"/>
                    </a:cubicBezTo>
                    <a:cubicBezTo>
                      <a:pt x="75538" y="3489"/>
                      <a:pt x="76333" y="4163"/>
                      <a:pt x="76956" y="4750"/>
                    </a:cubicBezTo>
                    <a:cubicBezTo>
                      <a:pt x="77215" y="4992"/>
                      <a:pt x="77232" y="5511"/>
                      <a:pt x="77370" y="5891"/>
                    </a:cubicBezTo>
                    <a:cubicBezTo>
                      <a:pt x="77348" y="5890"/>
                      <a:pt x="77325" y="5889"/>
                      <a:pt x="77301" y="5889"/>
                    </a:cubicBezTo>
                    <a:cubicBezTo>
                      <a:pt x="77154" y="5889"/>
                      <a:pt x="76988" y="5912"/>
                      <a:pt x="76844" y="5912"/>
                    </a:cubicBezTo>
                    <a:cubicBezTo>
                      <a:pt x="76726" y="5912"/>
                      <a:pt x="76623" y="5896"/>
                      <a:pt x="76558" y="5839"/>
                    </a:cubicBezTo>
                    <a:cubicBezTo>
                      <a:pt x="76285" y="5586"/>
                      <a:pt x="76034" y="5489"/>
                      <a:pt x="75796" y="5489"/>
                    </a:cubicBezTo>
                    <a:cubicBezTo>
                      <a:pt x="75417" y="5489"/>
                      <a:pt x="75070" y="5733"/>
                      <a:pt x="74709" y="5977"/>
                    </a:cubicBezTo>
                    <a:lnTo>
                      <a:pt x="74709" y="5995"/>
                    </a:lnTo>
                    <a:lnTo>
                      <a:pt x="74692" y="5995"/>
                    </a:lnTo>
                    <a:cubicBezTo>
                      <a:pt x="74415" y="6358"/>
                      <a:pt x="73707" y="6479"/>
                      <a:pt x="73897" y="7066"/>
                    </a:cubicBezTo>
                    <a:cubicBezTo>
                      <a:pt x="74104" y="7654"/>
                      <a:pt x="74761" y="7671"/>
                      <a:pt x="75331" y="7723"/>
                    </a:cubicBezTo>
                    <a:lnTo>
                      <a:pt x="75625" y="7723"/>
                    </a:lnTo>
                    <a:lnTo>
                      <a:pt x="77146" y="7982"/>
                    </a:lnTo>
                    <a:cubicBezTo>
                      <a:pt x="76904" y="8068"/>
                      <a:pt x="76662" y="8120"/>
                      <a:pt x="76403" y="8120"/>
                    </a:cubicBezTo>
                    <a:cubicBezTo>
                      <a:pt x="76178" y="8103"/>
                      <a:pt x="75970" y="7930"/>
                      <a:pt x="75729" y="7861"/>
                    </a:cubicBezTo>
                    <a:cubicBezTo>
                      <a:pt x="75594" y="7823"/>
                      <a:pt x="75464" y="7807"/>
                      <a:pt x="75337" y="7807"/>
                    </a:cubicBezTo>
                    <a:cubicBezTo>
                      <a:pt x="74777" y="7807"/>
                      <a:pt x="74273" y="8116"/>
                      <a:pt x="73724" y="8172"/>
                    </a:cubicBezTo>
                    <a:cubicBezTo>
                      <a:pt x="73717" y="8173"/>
                      <a:pt x="73710" y="8174"/>
                      <a:pt x="73702" y="8174"/>
                    </a:cubicBezTo>
                    <a:cubicBezTo>
                      <a:pt x="73450" y="8174"/>
                      <a:pt x="72913" y="7613"/>
                      <a:pt x="72946" y="7394"/>
                    </a:cubicBezTo>
                    <a:cubicBezTo>
                      <a:pt x="73102" y="6479"/>
                      <a:pt x="73810" y="6098"/>
                      <a:pt x="74674" y="5995"/>
                    </a:cubicBezTo>
                    <a:lnTo>
                      <a:pt x="74674" y="5977"/>
                    </a:lnTo>
                    <a:cubicBezTo>
                      <a:pt x="74726" y="5545"/>
                      <a:pt x="74830" y="5113"/>
                      <a:pt x="74951" y="4681"/>
                    </a:cubicBezTo>
                    <a:cubicBezTo>
                      <a:pt x="75072" y="4370"/>
                      <a:pt x="75435" y="4076"/>
                      <a:pt x="75124" y="3748"/>
                    </a:cubicBezTo>
                    <a:cubicBezTo>
                      <a:pt x="74832" y="3467"/>
                      <a:pt x="74483" y="3396"/>
                      <a:pt x="74119" y="3396"/>
                    </a:cubicBezTo>
                    <a:cubicBezTo>
                      <a:pt x="73856" y="3396"/>
                      <a:pt x="73587" y="3433"/>
                      <a:pt x="73326" y="3454"/>
                    </a:cubicBezTo>
                    <a:cubicBezTo>
                      <a:pt x="72946" y="3506"/>
                      <a:pt x="72756" y="3748"/>
                      <a:pt x="72704" y="4180"/>
                    </a:cubicBezTo>
                    <a:cubicBezTo>
                      <a:pt x="72601" y="5252"/>
                      <a:pt x="72134" y="6098"/>
                      <a:pt x="70959" y="6340"/>
                    </a:cubicBezTo>
                    <a:cubicBezTo>
                      <a:pt x="70855" y="6427"/>
                      <a:pt x="70769" y="6513"/>
                      <a:pt x="70665" y="6617"/>
                    </a:cubicBezTo>
                    <a:cubicBezTo>
                      <a:pt x="70786" y="6859"/>
                      <a:pt x="70924" y="7083"/>
                      <a:pt x="71097" y="7291"/>
                    </a:cubicBezTo>
                    <a:cubicBezTo>
                      <a:pt x="71304" y="7412"/>
                      <a:pt x="71546" y="7515"/>
                      <a:pt x="71788" y="7567"/>
                    </a:cubicBezTo>
                    <a:cubicBezTo>
                      <a:pt x="71650" y="7550"/>
                      <a:pt x="71512" y="7541"/>
                      <a:pt x="71374" y="7541"/>
                    </a:cubicBezTo>
                    <a:cubicBezTo>
                      <a:pt x="71235" y="7541"/>
                      <a:pt x="71097" y="7550"/>
                      <a:pt x="70959" y="7567"/>
                    </a:cubicBezTo>
                    <a:cubicBezTo>
                      <a:pt x="70569" y="7671"/>
                      <a:pt x="70173" y="7708"/>
                      <a:pt x="69775" y="7708"/>
                    </a:cubicBezTo>
                    <a:cubicBezTo>
                      <a:pt x="68812" y="7708"/>
                      <a:pt x="67832" y="7494"/>
                      <a:pt x="66868" y="7494"/>
                    </a:cubicBezTo>
                    <a:cubicBezTo>
                      <a:pt x="66108" y="7494"/>
                      <a:pt x="65357" y="7627"/>
                      <a:pt x="64634" y="8103"/>
                    </a:cubicBezTo>
                    <a:cubicBezTo>
                      <a:pt x="64271" y="8345"/>
                      <a:pt x="63580" y="8379"/>
                      <a:pt x="63666" y="8863"/>
                    </a:cubicBezTo>
                    <a:cubicBezTo>
                      <a:pt x="63752" y="9382"/>
                      <a:pt x="64167" y="9900"/>
                      <a:pt x="64547" y="10315"/>
                    </a:cubicBezTo>
                    <a:cubicBezTo>
                      <a:pt x="64666" y="10447"/>
                      <a:pt x="64798" y="10498"/>
                      <a:pt x="64939" y="10498"/>
                    </a:cubicBezTo>
                    <a:cubicBezTo>
                      <a:pt x="65148" y="10498"/>
                      <a:pt x="65375" y="10387"/>
                      <a:pt x="65602" y="10263"/>
                    </a:cubicBezTo>
                    <a:cubicBezTo>
                      <a:pt x="66124" y="9977"/>
                      <a:pt x="66711" y="9789"/>
                      <a:pt x="67269" y="9556"/>
                    </a:cubicBezTo>
                    <a:lnTo>
                      <a:pt x="67269" y="9556"/>
                    </a:lnTo>
                    <a:cubicBezTo>
                      <a:pt x="66173" y="11022"/>
                      <a:pt x="64072" y="10911"/>
                      <a:pt x="62975" y="11974"/>
                    </a:cubicBezTo>
                    <a:cubicBezTo>
                      <a:pt x="62086" y="12850"/>
                      <a:pt x="61268" y="13162"/>
                      <a:pt x="60357" y="13162"/>
                    </a:cubicBezTo>
                    <a:cubicBezTo>
                      <a:pt x="59993" y="13162"/>
                      <a:pt x="59613" y="13112"/>
                      <a:pt x="59207" y="13028"/>
                    </a:cubicBezTo>
                    <a:cubicBezTo>
                      <a:pt x="58430" y="12873"/>
                      <a:pt x="57687" y="12510"/>
                      <a:pt x="56926" y="12233"/>
                    </a:cubicBezTo>
                    <a:cubicBezTo>
                      <a:pt x="57173" y="12050"/>
                      <a:pt x="57402" y="11981"/>
                      <a:pt x="57619" y="11981"/>
                    </a:cubicBezTo>
                    <a:cubicBezTo>
                      <a:pt x="58162" y="11981"/>
                      <a:pt x="58632" y="12416"/>
                      <a:pt x="59138" y="12613"/>
                    </a:cubicBezTo>
                    <a:cubicBezTo>
                      <a:pt x="59332" y="12687"/>
                      <a:pt x="59512" y="12718"/>
                      <a:pt x="59680" y="12718"/>
                    </a:cubicBezTo>
                    <a:cubicBezTo>
                      <a:pt x="60502" y="12718"/>
                      <a:pt x="61062" y="11967"/>
                      <a:pt x="61765" y="11680"/>
                    </a:cubicBezTo>
                    <a:cubicBezTo>
                      <a:pt x="62404" y="11421"/>
                      <a:pt x="61903" y="10851"/>
                      <a:pt x="61661" y="10384"/>
                    </a:cubicBezTo>
                    <a:cubicBezTo>
                      <a:pt x="61454" y="9987"/>
                      <a:pt x="61921" y="9745"/>
                      <a:pt x="62249" y="9537"/>
                    </a:cubicBezTo>
                    <a:cubicBezTo>
                      <a:pt x="62664" y="9295"/>
                      <a:pt x="63441" y="9226"/>
                      <a:pt x="63182" y="8518"/>
                    </a:cubicBezTo>
                    <a:cubicBezTo>
                      <a:pt x="63018" y="8098"/>
                      <a:pt x="62703" y="8030"/>
                      <a:pt x="62354" y="8030"/>
                    </a:cubicBezTo>
                    <a:cubicBezTo>
                      <a:pt x="62187" y="8030"/>
                      <a:pt x="62013" y="8045"/>
                      <a:pt x="61845" y="8045"/>
                    </a:cubicBezTo>
                    <a:cubicBezTo>
                      <a:pt x="61771" y="8045"/>
                      <a:pt x="61698" y="8042"/>
                      <a:pt x="61627" y="8034"/>
                    </a:cubicBezTo>
                    <a:cubicBezTo>
                      <a:pt x="61564" y="8027"/>
                      <a:pt x="61502" y="8024"/>
                      <a:pt x="61440" y="8024"/>
                    </a:cubicBezTo>
                    <a:cubicBezTo>
                      <a:pt x="60620" y="8024"/>
                      <a:pt x="59973" y="8583"/>
                      <a:pt x="59080" y="8583"/>
                    </a:cubicBezTo>
                    <a:cubicBezTo>
                      <a:pt x="59004" y="8583"/>
                      <a:pt x="58925" y="8579"/>
                      <a:pt x="58844" y="8570"/>
                    </a:cubicBezTo>
                    <a:cubicBezTo>
                      <a:pt x="57410" y="8414"/>
                      <a:pt x="56391" y="7671"/>
                      <a:pt x="55181" y="7187"/>
                    </a:cubicBezTo>
                    <a:cubicBezTo>
                      <a:pt x="54440" y="6892"/>
                      <a:pt x="53723" y="6767"/>
                      <a:pt x="53025" y="6767"/>
                    </a:cubicBezTo>
                    <a:cubicBezTo>
                      <a:pt x="51022" y="6767"/>
                      <a:pt x="49177" y="7799"/>
                      <a:pt x="47370" y="8812"/>
                    </a:cubicBezTo>
                    <a:cubicBezTo>
                      <a:pt x="46903" y="9071"/>
                      <a:pt x="46765" y="9434"/>
                      <a:pt x="46972" y="9969"/>
                    </a:cubicBezTo>
                    <a:cubicBezTo>
                      <a:pt x="47155" y="10426"/>
                      <a:pt x="47351" y="10748"/>
                      <a:pt x="47819" y="10748"/>
                    </a:cubicBezTo>
                    <a:cubicBezTo>
                      <a:pt x="47883" y="10748"/>
                      <a:pt x="47952" y="10742"/>
                      <a:pt x="48026" y="10730"/>
                    </a:cubicBezTo>
                    <a:lnTo>
                      <a:pt x="50498" y="10280"/>
                    </a:lnTo>
                    <a:cubicBezTo>
                      <a:pt x="50618" y="10263"/>
                      <a:pt x="50739" y="10229"/>
                      <a:pt x="50878" y="10194"/>
                    </a:cubicBezTo>
                    <a:lnTo>
                      <a:pt x="50878" y="10194"/>
                    </a:lnTo>
                    <a:cubicBezTo>
                      <a:pt x="50878" y="10298"/>
                      <a:pt x="50860" y="10401"/>
                      <a:pt x="50860" y="10505"/>
                    </a:cubicBezTo>
                    <a:cubicBezTo>
                      <a:pt x="50614" y="11663"/>
                      <a:pt x="50148" y="12321"/>
                      <a:pt x="49280" y="12321"/>
                    </a:cubicBezTo>
                    <a:cubicBezTo>
                      <a:pt x="48931" y="12321"/>
                      <a:pt x="48517" y="12214"/>
                      <a:pt x="48026" y="11991"/>
                    </a:cubicBezTo>
                    <a:cubicBezTo>
                      <a:pt x="46374" y="11254"/>
                      <a:pt x="44693" y="10979"/>
                      <a:pt x="42955" y="10979"/>
                    </a:cubicBezTo>
                    <a:cubicBezTo>
                      <a:pt x="42002" y="10979"/>
                      <a:pt x="41033" y="11062"/>
                      <a:pt x="40042" y="11196"/>
                    </a:cubicBezTo>
                    <a:cubicBezTo>
                      <a:pt x="38536" y="11404"/>
                      <a:pt x="37062" y="12285"/>
                      <a:pt x="35569" y="12285"/>
                    </a:cubicBezTo>
                    <a:cubicBezTo>
                      <a:pt x="35195" y="12285"/>
                      <a:pt x="34820" y="12230"/>
                      <a:pt x="34443" y="12095"/>
                    </a:cubicBezTo>
                    <a:cubicBezTo>
                      <a:pt x="32698" y="11490"/>
                      <a:pt x="30900" y="11110"/>
                      <a:pt x="29068" y="10920"/>
                    </a:cubicBezTo>
                    <a:cubicBezTo>
                      <a:pt x="27080" y="10698"/>
                      <a:pt x="25171" y="10202"/>
                      <a:pt x="23146" y="10202"/>
                    </a:cubicBezTo>
                    <a:cubicBezTo>
                      <a:pt x="22337" y="10202"/>
                      <a:pt x="21510" y="10281"/>
                      <a:pt x="20652" y="10488"/>
                    </a:cubicBezTo>
                    <a:cubicBezTo>
                      <a:pt x="18383" y="11055"/>
                      <a:pt x="16215" y="12269"/>
                      <a:pt x="13793" y="12269"/>
                    </a:cubicBezTo>
                    <a:cubicBezTo>
                      <a:pt x="13559" y="12269"/>
                      <a:pt x="13322" y="12258"/>
                      <a:pt x="13083" y="12233"/>
                    </a:cubicBezTo>
                    <a:cubicBezTo>
                      <a:pt x="13049" y="12230"/>
                      <a:pt x="13015" y="12229"/>
                      <a:pt x="12982" y="12229"/>
                    </a:cubicBezTo>
                    <a:cubicBezTo>
                      <a:pt x="12473" y="12229"/>
                      <a:pt x="12176" y="12605"/>
                      <a:pt x="12323" y="13287"/>
                    </a:cubicBezTo>
                    <a:cubicBezTo>
                      <a:pt x="12498" y="14071"/>
                      <a:pt x="12325" y="14707"/>
                      <a:pt x="11687" y="14707"/>
                    </a:cubicBezTo>
                    <a:cubicBezTo>
                      <a:pt x="11510" y="14707"/>
                      <a:pt x="11296" y="14658"/>
                      <a:pt x="11044" y="14549"/>
                    </a:cubicBezTo>
                    <a:cubicBezTo>
                      <a:pt x="10655" y="14378"/>
                      <a:pt x="10292" y="14308"/>
                      <a:pt x="9947" y="14308"/>
                    </a:cubicBezTo>
                    <a:cubicBezTo>
                      <a:pt x="9034" y="14308"/>
                      <a:pt x="8242" y="14801"/>
                      <a:pt x="7415" y="15240"/>
                    </a:cubicBezTo>
                    <a:cubicBezTo>
                      <a:pt x="6965" y="15482"/>
                      <a:pt x="6672" y="15914"/>
                      <a:pt x="6879" y="16467"/>
                    </a:cubicBezTo>
                    <a:cubicBezTo>
                      <a:pt x="7027" y="16886"/>
                      <a:pt x="7334" y="16988"/>
                      <a:pt x="7700" y="16988"/>
                    </a:cubicBezTo>
                    <a:cubicBezTo>
                      <a:pt x="7802" y="16988"/>
                      <a:pt x="7910" y="16980"/>
                      <a:pt x="8020" y="16968"/>
                    </a:cubicBezTo>
                    <a:cubicBezTo>
                      <a:pt x="8305" y="16929"/>
                      <a:pt x="8590" y="16910"/>
                      <a:pt x="8875" y="16910"/>
                    </a:cubicBezTo>
                    <a:cubicBezTo>
                      <a:pt x="8970" y="16910"/>
                      <a:pt x="9065" y="16912"/>
                      <a:pt x="9160" y="16917"/>
                    </a:cubicBezTo>
                    <a:cubicBezTo>
                      <a:pt x="9186" y="16919"/>
                      <a:pt x="9214" y="16920"/>
                      <a:pt x="9242" y="16920"/>
                    </a:cubicBezTo>
                    <a:cubicBezTo>
                      <a:pt x="9458" y="16920"/>
                      <a:pt x="9735" y="16862"/>
                      <a:pt x="9947" y="16862"/>
                    </a:cubicBezTo>
                    <a:cubicBezTo>
                      <a:pt x="10131" y="16862"/>
                      <a:pt x="10266" y="16906"/>
                      <a:pt x="10266" y="17072"/>
                    </a:cubicBezTo>
                    <a:cubicBezTo>
                      <a:pt x="10266" y="17498"/>
                      <a:pt x="9728" y="17637"/>
                      <a:pt x="9291" y="17637"/>
                    </a:cubicBezTo>
                    <a:cubicBezTo>
                      <a:pt x="9214" y="17637"/>
                      <a:pt x="9141" y="17633"/>
                      <a:pt x="9074" y="17625"/>
                    </a:cubicBezTo>
                    <a:cubicBezTo>
                      <a:pt x="8873" y="17604"/>
                      <a:pt x="8677" y="17594"/>
                      <a:pt x="8484" y="17594"/>
                    </a:cubicBezTo>
                    <a:cubicBezTo>
                      <a:pt x="6314" y="17594"/>
                      <a:pt x="4587" y="18859"/>
                      <a:pt x="2714" y="19716"/>
                    </a:cubicBezTo>
                    <a:cubicBezTo>
                      <a:pt x="1193" y="20407"/>
                      <a:pt x="2351" y="21548"/>
                      <a:pt x="2282" y="22429"/>
                    </a:cubicBezTo>
                    <a:cubicBezTo>
                      <a:pt x="2264" y="22814"/>
                      <a:pt x="2455" y="22907"/>
                      <a:pt x="2706" y="22907"/>
                    </a:cubicBezTo>
                    <a:cubicBezTo>
                      <a:pt x="2939" y="22907"/>
                      <a:pt x="3223" y="22827"/>
                      <a:pt x="3440" y="22827"/>
                    </a:cubicBezTo>
                    <a:cubicBezTo>
                      <a:pt x="3665" y="22827"/>
                      <a:pt x="3872" y="22982"/>
                      <a:pt x="4079" y="23069"/>
                    </a:cubicBezTo>
                    <a:cubicBezTo>
                      <a:pt x="3924" y="23242"/>
                      <a:pt x="3751" y="23380"/>
                      <a:pt x="3544" y="23501"/>
                    </a:cubicBezTo>
                    <a:cubicBezTo>
                      <a:pt x="2610" y="23881"/>
                      <a:pt x="1643" y="24192"/>
                      <a:pt x="709" y="24589"/>
                    </a:cubicBezTo>
                    <a:cubicBezTo>
                      <a:pt x="329" y="24745"/>
                      <a:pt x="1" y="25142"/>
                      <a:pt x="226" y="25609"/>
                    </a:cubicBezTo>
                    <a:cubicBezTo>
                      <a:pt x="325" y="25816"/>
                      <a:pt x="462" y="25880"/>
                      <a:pt x="615" y="25880"/>
                    </a:cubicBezTo>
                    <a:cubicBezTo>
                      <a:pt x="807" y="25880"/>
                      <a:pt x="1026" y="25778"/>
                      <a:pt x="1228" y="25730"/>
                    </a:cubicBezTo>
                    <a:cubicBezTo>
                      <a:pt x="2248" y="25454"/>
                      <a:pt x="3354" y="25350"/>
                      <a:pt x="4252" y="24866"/>
                    </a:cubicBezTo>
                    <a:cubicBezTo>
                      <a:pt x="4601" y="24679"/>
                      <a:pt x="4965" y="24620"/>
                      <a:pt x="5336" y="24620"/>
                    </a:cubicBezTo>
                    <a:cubicBezTo>
                      <a:pt x="5952" y="24620"/>
                      <a:pt x="6585" y="24782"/>
                      <a:pt x="7191" y="24782"/>
                    </a:cubicBezTo>
                    <a:cubicBezTo>
                      <a:pt x="7702" y="24782"/>
                      <a:pt x="8195" y="24667"/>
                      <a:pt x="8642" y="24244"/>
                    </a:cubicBezTo>
                    <a:cubicBezTo>
                      <a:pt x="9143" y="23760"/>
                      <a:pt x="9627" y="23276"/>
                      <a:pt x="10128" y="22809"/>
                    </a:cubicBezTo>
                    <a:cubicBezTo>
                      <a:pt x="10518" y="22438"/>
                      <a:pt x="10935" y="22335"/>
                      <a:pt x="11366" y="22335"/>
                    </a:cubicBezTo>
                    <a:cubicBezTo>
                      <a:pt x="11904" y="22335"/>
                      <a:pt x="12465" y="22495"/>
                      <a:pt x="13026" y="22495"/>
                    </a:cubicBezTo>
                    <a:cubicBezTo>
                      <a:pt x="13270" y="22495"/>
                      <a:pt x="13515" y="22465"/>
                      <a:pt x="13757" y="22377"/>
                    </a:cubicBezTo>
                    <a:cubicBezTo>
                      <a:pt x="14876" y="21972"/>
                      <a:pt x="15968" y="21278"/>
                      <a:pt x="17215" y="21278"/>
                    </a:cubicBezTo>
                    <a:cubicBezTo>
                      <a:pt x="17721" y="21278"/>
                      <a:pt x="18252" y="21392"/>
                      <a:pt x="18820" y="21686"/>
                    </a:cubicBezTo>
                    <a:cubicBezTo>
                      <a:pt x="20272" y="22429"/>
                      <a:pt x="22242" y="22343"/>
                      <a:pt x="21966" y="24780"/>
                    </a:cubicBezTo>
                    <a:cubicBezTo>
                      <a:pt x="21914" y="25212"/>
                      <a:pt x="22104" y="25868"/>
                      <a:pt x="22415" y="26127"/>
                    </a:cubicBezTo>
                    <a:cubicBezTo>
                      <a:pt x="23746" y="27251"/>
                      <a:pt x="23659" y="29411"/>
                      <a:pt x="23210" y="29981"/>
                    </a:cubicBezTo>
                    <a:cubicBezTo>
                      <a:pt x="22052" y="31485"/>
                      <a:pt x="22484" y="32573"/>
                      <a:pt x="22985" y="33973"/>
                    </a:cubicBezTo>
                    <a:cubicBezTo>
                      <a:pt x="23124" y="34405"/>
                      <a:pt x="22795" y="35045"/>
                      <a:pt x="22553" y="35529"/>
                    </a:cubicBezTo>
                    <a:cubicBezTo>
                      <a:pt x="21447" y="37844"/>
                      <a:pt x="19356" y="39469"/>
                      <a:pt x="18233" y="41802"/>
                    </a:cubicBezTo>
                    <a:cubicBezTo>
                      <a:pt x="17455" y="43409"/>
                      <a:pt x="17058" y="48783"/>
                      <a:pt x="18354" y="49734"/>
                    </a:cubicBezTo>
                    <a:cubicBezTo>
                      <a:pt x="20220" y="51116"/>
                      <a:pt x="19927" y="52862"/>
                      <a:pt x="20238" y="54659"/>
                    </a:cubicBezTo>
                    <a:cubicBezTo>
                      <a:pt x="20428" y="55748"/>
                      <a:pt x="20410" y="57528"/>
                      <a:pt x="20687" y="57752"/>
                    </a:cubicBezTo>
                    <a:cubicBezTo>
                      <a:pt x="22380" y="59083"/>
                      <a:pt x="22242" y="61364"/>
                      <a:pt x="23625" y="62764"/>
                    </a:cubicBezTo>
                    <a:cubicBezTo>
                      <a:pt x="23915" y="63066"/>
                      <a:pt x="24197" y="63258"/>
                      <a:pt x="24508" y="63258"/>
                    </a:cubicBezTo>
                    <a:cubicBezTo>
                      <a:pt x="24660" y="63258"/>
                      <a:pt x="24820" y="63212"/>
                      <a:pt x="24990" y="63110"/>
                    </a:cubicBezTo>
                    <a:cubicBezTo>
                      <a:pt x="25508" y="62816"/>
                      <a:pt x="25526" y="62246"/>
                      <a:pt x="25197" y="61831"/>
                    </a:cubicBezTo>
                    <a:cubicBezTo>
                      <a:pt x="23607" y="59671"/>
                      <a:pt x="23746" y="56888"/>
                      <a:pt x="22536" y="54590"/>
                    </a:cubicBezTo>
                    <a:cubicBezTo>
                      <a:pt x="22415" y="54348"/>
                      <a:pt x="22605" y="53933"/>
                      <a:pt x="22692" y="53605"/>
                    </a:cubicBezTo>
                    <a:cubicBezTo>
                      <a:pt x="22704" y="53568"/>
                      <a:pt x="22878" y="53539"/>
                      <a:pt x="22981" y="53539"/>
                    </a:cubicBezTo>
                    <a:cubicBezTo>
                      <a:pt x="23021" y="53539"/>
                      <a:pt x="23050" y="53543"/>
                      <a:pt x="23054" y="53553"/>
                    </a:cubicBezTo>
                    <a:cubicBezTo>
                      <a:pt x="23175" y="53812"/>
                      <a:pt x="23366" y="54106"/>
                      <a:pt x="23366" y="54400"/>
                    </a:cubicBezTo>
                    <a:cubicBezTo>
                      <a:pt x="23383" y="56819"/>
                      <a:pt x="24973" y="58617"/>
                      <a:pt x="26027" y="60569"/>
                    </a:cubicBezTo>
                    <a:cubicBezTo>
                      <a:pt x="26977" y="62297"/>
                      <a:pt x="28654" y="63663"/>
                      <a:pt x="27720" y="65978"/>
                    </a:cubicBezTo>
                    <a:cubicBezTo>
                      <a:pt x="27530" y="66445"/>
                      <a:pt x="27928" y="66791"/>
                      <a:pt x="28273" y="67136"/>
                    </a:cubicBezTo>
                    <a:cubicBezTo>
                      <a:pt x="29138" y="68000"/>
                      <a:pt x="30226" y="68536"/>
                      <a:pt x="31246" y="69193"/>
                    </a:cubicBezTo>
                    <a:cubicBezTo>
                      <a:pt x="32910" y="70222"/>
                      <a:pt x="34447" y="71516"/>
                      <a:pt x="36422" y="71516"/>
                    </a:cubicBezTo>
                    <a:cubicBezTo>
                      <a:pt x="36867" y="71516"/>
                      <a:pt x="37334" y="71451"/>
                      <a:pt x="37830" y="71301"/>
                    </a:cubicBezTo>
                    <a:cubicBezTo>
                      <a:pt x="37930" y="71272"/>
                      <a:pt x="38022" y="71258"/>
                      <a:pt x="38107" y="71258"/>
                    </a:cubicBezTo>
                    <a:cubicBezTo>
                      <a:pt x="38527" y="71258"/>
                      <a:pt x="38793" y="71582"/>
                      <a:pt x="39023" y="71941"/>
                    </a:cubicBezTo>
                    <a:cubicBezTo>
                      <a:pt x="39748" y="73098"/>
                      <a:pt x="40768" y="73721"/>
                      <a:pt x="42116" y="74032"/>
                    </a:cubicBezTo>
                    <a:cubicBezTo>
                      <a:pt x="43585" y="74360"/>
                      <a:pt x="45296" y="74775"/>
                      <a:pt x="45745" y="76399"/>
                    </a:cubicBezTo>
                    <a:cubicBezTo>
                      <a:pt x="46194" y="78110"/>
                      <a:pt x="47439" y="79112"/>
                      <a:pt x="48648" y="79907"/>
                    </a:cubicBezTo>
                    <a:cubicBezTo>
                      <a:pt x="49237" y="80296"/>
                      <a:pt x="50039" y="81326"/>
                      <a:pt x="50895" y="81326"/>
                    </a:cubicBezTo>
                    <a:cubicBezTo>
                      <a:pt x="51372" y="81326"/>
                      <a:pt x="51865" y="81007"/>
                      <a:pt x="52347" y="80080"/>
                    </a:cubicBezTo>
                    <a:cubicBezTo>
                      <a:pt x="52462" y="79850"/>
                      <a:pt x="52631" y="79714"/>
                      <a:pt x="52813" y="79714"/>
                    </a:cubicBezTo>
                    <a:cubicBezTo>
                      <a:pt x="53013" y="79714"/>
                      <a:pt x="53228" y="79880"/>
                      <a:pt x="53401" y="80270"/>
                    </a:cubicBezTo>
                    <a:cubicBezTo>
                      <a:pt x="54593" y="83156"/>
                      <a:pt x="53919" y="85697"/>
                      <a:pt x="51621" y="87943"/>
                    </a:cubicBezTo>
                    <a:cubicBezTo>
                      <a:pt x="50498" y="89049"/>
                      <a:pt x="49806" y="90604"/>
                      <a:pt x="50774" y="92194"/>
                    </a:cubicBezTo>
                    <a:cubicBezTo>
                      <a:pt x="51085" y="92730"/>
                      <a:pt x="51068" y="92886"/>
                      <a:pt x="50688" y="93283"/>
                    </a:cubicBezTo>
                    <a:cubicBezTo>
                      <a:pt x="49685" y="94337"/>
                      <a:pt x="49703" y="95875"/>
                      <a:pt x="50567" y="96636"/>
                    </a:cubicBezTo>
                    <a:cubicBezTo>
                      <a:pt x="52208" y="98087"/>
                      <a:pt x="52986" y="99971"/>
                      <a:pt x="53971" y="101803"/>
                    </a:cubicBezTo>
                    <a:cubicBezTo>
                      <a:pt x="55440" y="104516"/>
                      <a:pt x="56771" y="107281"/>
                      <a:pt x="59933" y="108629"/>
                    </a:cubicBezTo>
                    <a:cubicBezTo>
                      <a:pt x="61661" y="109372"/>
                      <a:pt x="62629" y="111014"/>
                      <a:pt x="62664" y="113122"/>
                    </a:cubicBezTo>
                    <a:cubicBezTo>
                      <a:pt x="62716" y="116319"/>
                      <a:pt x="62871" y="119516"/>
                      <a:pt x="63096" y="122713"/>
                    </a:cubicBezTo>
                    <a:cubicBezTo>
                      <a:pt x="63251" y="125115"/>
                      <a:pt x="64426" y="127431"/>
                      <a:pt x="63631" y="129920"/>
                    </a:cubicBezTo>
                    <a:cubicBezTo>
                      <a:pt x="63303" y="130922"/>
                      <a:pt x="63459" y="131907"/>
                      <a:pt x="63839" y="132875"/>
                    </a:cubicBezTo>
                    <a:cubicBezTo>
                      <a:pt x="64323" y="134067"/>
                      <a:pt x="64461" y="135363"/>
                      <a:pt x="64288" y="136642"/>
                    </a:cubicBezTo>
                    <a:cubicBezTo>
                      <a:pt x="64184" y="137593"/>
                      <a:pt x="64582" y="138664"/>
                      <a:pt x="65653" y="139148"/>
                    </a:cubicBezTo>
                    <a:cubicBezTo>
                      <a:pt x="65680" y="139159"/>
                      <a:pt x="65711" y="139163"/>
                      <a:pt x="65743" y="139163"/>
                    </a:cubicBezTo>
                    <a:cubicBezTo>
                      <a:pt x="65886" y="139163"/>
                      <a:pt x="66069" y="139076"/>
                      <a:pt x="66205" y="139076"/>
                    </a:cubicBezTo>
                    <a:cubicBezTo>
                      <a:pt x="66332" y="139076"/>
                      <a:pt x="66419" y="139151"/>
                      <a:pt x="66397" y="139442"/>
                    </a:cubicBezTo>
                    <a:cubicBezTo>
                      <a:pt x="66362" y="139995"/>
                      <a:pt x="67071" y="140565"/>
                      <a:pt x="66293" y="141135"/>
                    </a:cubicBezTo>
                    <a:cubicBezTo>
                      <a:pt x="65895" y="141412"/>
                      <a:pt x="65360" y="142259"/>
                      <a:pt x="65774" y="142414"/>
                    </a:cubicBezTo>
                    <a:cubicBezTo>
                      <a:pt x="66898" y="142846"/>
                      <a:pt x="66500" y="143797"/>
                      <a:pt x="66777" y="144488"/>
                    </a:cubicBezTo>
                    <a:cubicBezTo>
                      <a:pt x="67468" y="146164"/>
                      <a:pt x="68505" y="147668"/>
                      <a:pt x="69801" y="148929"/>
                    </a:cubicBezTo>
                    <a:cubicBezTo>
                      <a:pt x="71823" y="150906"/>
                      <a:pt x="74091" y="152091"/>
                      <a:pt x="76808" y="152091"/>
                    </a:cubicBezTo>
                    <a:cubicBezTo>
                      <a:pt x="77226" y="152091"/>
                      <a:pt x="77656" y="152063"/>
                      <a:pt x="78096" y="152005"/>
                    </a:cubicBezTo>
                    <a:cubicBezTo>
                      <a:pt x="78355" y="151953"/>
                      <a:pt x="78580" y="151781"/>
                      <a:pt x="78718" y="151556"/>
                    </a:cubicBezTo>
                    <a:cubicBezTo>
                      <a:pt x="78874" y="151262"/>
                      <a:pt x="78615" y="151038"/>
                      <a:pt x="78355" y="150882"/>
                    </a:cubicBezTo>
                    <a:cubicBezTo>
                      <a:pt x="77595" y="150415"/>
                      <a:pt x="76835" y="149914"/>
                      <a:pt x="76040" y="149482"/>
                    </a:cubicBezTo>
                    <a:cubicBezTo>
                      <a:pt x="73914" y="148342"/>
                      <a:pt x="73551" y="146648"/>
                      <a:pt x="74899" y="144695"/>
                    </a:cubicBezTo>
                    <a:cubicBezTo>
                      <a:pt x="75608" y="143658"/>
                      <a:pt x="75694" y="142570"/>
                      <a:pt x="74173" y="142017"/>
                    </a:cubicBezTo>
                    <a:cubicBezTo>
                      <a:pt x="73707" y="141861"/>
                      <a:pt x="72929" y="141550"/>
                      <a:pt x="73551" y="140997"/>
                    </a:cubicBezTo>
                    <a:cubicBezTo>
                      <a:pt x="74260" y="140340"/>
                      <a:pt x="74260" y="139597"/>
                      <a:pt x="74415" y="138837"/>
                    </a:cubicBezTo>
                    <a:cubicBezTo>
                      <a:pt x="74605" y="137783"/>
                      <a:pt x="73534" y="136193"/>
                      <a:pt x="75677" y="135985"/>
                    </a:cubicBezTo>
                    <a:cubicBezTo>
                      <a:pt x="75746" y="135985"/>
                      <a:pt x="75850" y="135588"/>
                      <a:pt x="75798" y="135432"/>
                    </a:cubicBezTo>
                    <a:cubicBezTo>
                      <a:pt x="75444" y="134260"/>
                      <a:pt x="75867" y="133923"/>
                      <a:pt x="76900" y="133923"/>
                    </a:cubicBezTo>
                    <a:cubicBezTo>
                      <a:pt x="76978" y="133923"/>
                      <a:pt x="77060" y="133925"/>
                      <a:pt x="77146" y="133929"/>
                    </a:cubicBezTo>
                    <a:cubicBezTo>
                      <a:pt x="77188" y="133931"/>
                      <a:pt x="77231" y="133932"/>
                      <a:pt x="77272" y="133932"/>
                    </a:cubicBezTo>
                    <a:cubicBezTo>
                      <a:pt x="78202" y="133932"/>
                      <a:pt x="78980" y="133388"/>
                      <a:pt x="79427" y="132512"/>
                    </a:cubicBezTo>
                    <a:cubicBezTo>
                      <a:pt x="79859" y="131648"/>
                      <a:pt x="79738" y="130836"/>
                      <a:pt x="79047" y="130110"/>
                    </a:cubicBezTo>
                    <a:cubicBezTo>
                      <a:pt x="78857" y="129902"/>
                      <a:pt x="78822" y="129557"/>
                      <a:pt x="78701" y="129280"/>
                    </a:cubicBezTo>
                    <a:lnTo>
                      <a:pt x="78701" y="129280"/>
                    </a:lnTo>
                    <a:cubicBezTo>
                      <a:pt x="78977" y="129298"/>
                      <a:pt x="79237" y="129332"/>
                      <a:pt x="79513" y="129384"/>
                    </a:cubicBezTo>
                    <a:cubicBezTo>
                      <a:pt x="79669" y="129427"/>
                      <a:pt x="79830" y="129448"/>
                      <a:pt x="79991" y="129448"/>
                    </a:cubicBezTo>
                    <a:cubicBezTo>
                      <a:pt x="80347" y="129448"/>
                      <a:pt x="80702" y="129344"/>
                      <a:pt x="80999" y="129142"/>
                    </a:cubicBezTo>
                    <a:cubicBezTo>
                      <a:pt x="82900" y="128001"/>
                      <a:pt x="83350" y="125841"/>
                      <a:pt x="84473" y="124148"/>
                    </a:cubicBezTo>
                    <a:cubicBezTo>
                      <a:pt x="85216" y="123024"/>
                      <a:pt x="86149" y="121815"/>
                      <a:pt x="85544" y="120225"/>
                    </a:cubicBezTo>
                    <a:cubicBezTo>
                      <a:pt x="85026" y="118808"/>
                      <a:pt x="85959" y="118186"/>
                      <a:pt x="86927" y="117356"/>
                    </a:cubicBezTo>
                    <a:cubicBezTo>
                      <a:pt x="88258" y="116233"/>
                      <a:pt x="90314" y="116371"/>
                      <a:pt x="91230" y="115213"/>
                    </a:cubicBezTo>
                    <a:cubicBezTo>
                      <a:pt x="93096" y="112846"/>
                      <a:pt x="93788" y="109908"/>
                      <a:pt x="93874" y="106866"/>
                    </a:cubicBezTo>
                    <a:cubicBezTo>
                      <a:pt x="93909" y="105743"/>
                      <a:pt x="93563" y="104637"/>
                      <a:pt x="94635" y="103635"/>
                    </a:cubicBezTo>
                    <a:cubicBezTo>
                      <a:pt x="95637" y="102650"/>
                      <a:pt x="96432" y="101492"/>
                      <a:pt x="97002" y="100213"/>
                    </a:cubicBezTo>
                    <a:cubicBezTo>
                      <a:pt x="98350" y="97189"/>
                      <a:pt x="97555" y="95668"/>
                      <a:pt x="93770" y="93404"/>
                    </a:cubicBezTo>
                    <a:cubicBezTo>
                      <a:pt x="92864" y="92866"/>
                      <a:pt x="92012" y="92178"/>
                      <a:pt x="90923" y="92178"/>
                    </a:cubicBezTo>
                    <a:cubicBezTo>
                      <a:pt x="90787" y="92178"/>
                      <a:pt x="90648" y="92189"/>
                      <a:pt x="90504" y="92212"/>
                    </a:cubicBezTo>
                    <a:cubicBezTo>
                      <a:pt x="90375" y="92232"/>
                      <a:pt x="90250" y="92241"/>
                      <a:pt x="90128" y="92241"/>
                    </a:cubicBezTo>
                    <a:cubicBezTo>
                      <a:pt x="89316" y="92241"/>
                      <a:pt x="88640" y="91827"/>
                      <a:pt x="87964" y="91451"/>
                    </a:cubicBezTo>
                    <a:cubicBezTo>
                      <a:pt x="86720" y="90760"/>
                      <a:pt x="85423" y="90190"/>
                      <a:pt x="84076" y="89740"/>
                    </a:cubicBezTo>
                    <a:cubicBezTo>
                      <a:pt x="83419" y="89533"/>
                      <a:pt x="82365" y="89412"/>
                      <a:pt x="82226" y="88306"/>
                    </a:cubicBezTo>
                    <a:cubicBezTo>
                      <a:pt x="81898" y="85511"/>
                      <a:pt x="80349" y="82231"/>
                      <a:pt x="77208" y="82231"/>
                    </a:cubicBezTo>
                    <a:cubicBezTo>
                      <a:pt x="77047" y="82231"/>
                      <a:pt x="76883" y="82240"/>
                      <a:pt x="76714" y="82258"/>
                    </a:cubicBezTo>
                    <a:cubicBezTo>
                      <a:pt x="76610" y="82274"/>
                      <a:pt x="76507" y="82282"/>
                      <a:pt x="76405" y="82282"/>
                    </a:cubicBezTo>
                    <a:cubicBezTo>
                      <a:pt x="75873" y="82282"/>
                      <a:pt x="75365" y="82061"/>
                      <a:pt x="75003" y="81670"/>
                    </a:cubicBezTo>
                    <a:cubicBezTo>
                      <a:pt x="73810" y="80478"/>
                      <a:pt x="72722" y="79147"/>
                      <a:pt x="71356" y="78179"/>
                    </a:cubicBezTo>
                    <a:cubicBezTo>
                      <a:pt x="70652" y="77672"/>
                      <a:pt x="69937" y="76844"/>
                      <a:pt x="68958" y="76844"/>
                    </a:cubicBezTo>
                    <a:cubicBezTo>
                      <a:pt x="68735" y="76844"/>
                      <a:pt x="68499" y="76887"/>
                      <a:pt x="68246" y="76987"/>
                    </a:cubicBezTo>
                    <a:cubicBezTo>
                      <a:pt x="68013" y="77081"/>
                      <a:pt x="67785" y="77113"/>
                      <a:pt x="67562" y="77113"/>
                    </a:cubicBezTo>
                    <a:cubicBezTo>
                      <a:pt x="67089" y="77113"/>
                      <a:pt x="66635" y="76969"/>
                      <a:pt x="66189" y="76969"/>
                    </a:cubicBezTo>
                    <a:cubicBezTo>
                      <a:pt x="64783" y="76969"/>
                      <a:pt x="63941" y="75706"/>
                      <a:pt x="62605" y="75706"/>
                    </a:cubicBezTo>
                    <a:cubicBezTo>
                      <a:pt x="62579" y="75706"/>
                      <a:pt x="62552" y="75707"/>
                      <a:pt x="62525" y="75708"/>
                    </a:cubicBezTo>
                    <a:cubicBezTo>
                      <a:pt x="62280" y="75708"/>
                      <a:pt x="61828" y="76012"/>
                      <a:pt x="61511" y="76012"/>
                    </a:cubicBezTo>
                    <a:cubicBezTo>
                      <a:pt x="61248" y="76012"/>
                      <a:pt x="61077" y="75802"/>
                      <a:pt x="61195" y="75034"/>
                    </a:cubicBezTo>
                    <a:cubicBezTo>
                      <a:pt x="61232" y="74788"/>
                      <a:pt x="60883" y="74612"/>
                      <a:pt x="60617" y="74612"/>
                    </a:cubicBezTo>
                    <a:cubicBezTo>
                      <a:pt x="60509" y="74612"/>
                      <a:pt x="60415" y="74641"/>
                      <a:pt x="60365" y="74706"/>
                    </a:cubicBezTo>
                    <a:cubicBezTo>
                      <a:pt x="59225" y="76088"/>
                      <a:pt x="57099" y="76071"/>
                      <a:pt x="56166" y="77747"/>
                    </a:cubicBezTo>
                    <a:cubicBezTo>
                      <a:pt x="55842" y="78325"/>
                      <a:pt x="55457" y="78771"/>
                      <a:pt x="54917" y="78771"/>
                    </a:cubicBezTo>
                    <a:cubicBezTo>
                      <a:pt x="54649" y="78771"/>
                      <a:pt x="54343" y="78661"/>
                      <a:pt x="53988" y="78404"/>
                    </a:cubicBezTo>
                    <a:cubicBezTo>
                      <a:pt x="53637" y="78125"/>
                      <a:pt x="53206" y="77982"/>
                      <a:pt x="52772" y="77982"/>
                    </a:cubicBezTo>
                    <a:cubicBezTo>
                      <a:pt x="52480" y="77982"/>
                      <a:pt x="52186" y="78047"/>
                      <a:pt x="51915" y="78179"/>
                    </a:cubicBezTo>
                    <a:cubicBezTo>
                      <a:pt x="51373" y="78410"/>
                      <a:pt x="50918" y="78527"/>
                      <a:pt x="50541" y="78527"/>
                    </a:cubicBezTo>
                    <a:cubicBezTo>
                      <a:pt x="49618" y="78527"/>
                      <a:pt x="49166" y="77825"/>
                      <a:pt x="49080" y="76365"/>
                    </a:cubicBezTo>
                    <a:cubicBezTo>
                      <a:pt x="49046" y="75397"/>
                      <a:pt x="49184" y="74446"/>
                      <a:pt x="49478" y="73530"/>
                    </a:cubicBezTo>
                    <a:cubicBezTo>
                      <a:pt x="50012" y="71861"/>
                      <a:pt x="49095" y="70692"/>
                      <a:pt x="47366" y="70692"/>
                    </a:cubicBezTo>
                    <a:cubicBezTo>
                      <a:pt x="47305" y="70692"/>
                      <a:pt x="47243" y="70693"/>
                      <a:pt x="47179" y="70696"/>
                    </a:cubicBezTo>
                    <a:cubicBezTo>
                      <a:pt x="46730" y="70714"/>
                      <a:pt x="46281" y="70765"/>
                      <a:pt x="45814" y="70783"/>
                    </a:cubicBezTo>
                    <a:cubicBezTo>
                      <a:pt x="45755" y="70784"/>
                      <a:pt x="45699" y="70786"/>
                      <a:pt x="45645" y="70786"/>
                    </a:cubicBezTo>
                    <a:cubicBezTo>
                      <a:pt x="45148" y="70786"/>
                      <a:pt x="44886" y="70683"/>
                      <a:pt x="45088" y="69919"/>
                    </a:cubicBezTo>
                    <a:cubicBezTo>
                      <a:pt x="45469" y="68484"/>
                      <a:pt x="46143" y="67240"/>
                      <a:pt x="46886" y="65996"/>
                    </a:cubicBezTo>
                    <a:cubicBezTo>
                      <a:pt x="47214" y="65443"/>
                      <a:pt x="47231" y="64993"/>
                      <a:pt x="46747" y="64613"/>
                    </a:cubicBezTo>
                    <a:cubicBezTo>
                      <a:pt x="46406" y="64334"/>
                      <a:pt x="45929" y="64209"/>
                      <a:pt x="45417" y="64209"/>
                    </a:cubicBezTo>
                    <a:cubicBezTo>
                      <a:pt x="44221" y="64209"/>
                      <a:pt x="42833" y="64889"/>
                      <a:pt x="42531" y="65857"/>
                    </a:cubicBezTo>
                    <a:cubicBezTo>
                      <a:pt x="42161" y="67044"/>
                      <a:pt x="40793" y="67929"/>
                      <a:pt x="39553" y="67929"/>
                    </a:cubicBezTo>
                    <a:cubicBezTo>
                      <a:pt x="39113" y="67929"/>
                      <a:pt x="38689" y="67817"/>
                      <a:pt x="38331" y="67568"/>
                    </a:cubicBezTo>
                    <a:cubicBezTo>
                      <a:pt x="36966" y="66601"/>
                      <a:pt x="35998" y="64872"/>
                      <a:pt x="36517" y="63455"/>
                    </a:cubicBezTo>
                    <a:cubicBezTo>
                      <a:pt x="37571" y="60569"/>
                      <a:pt x="37986" y="56802"/>
                      <a:pt x="41822" y="56093"/>
                    </a:cubicBezTo>
                    <a:cubicBezTo>
                      <a:pt x="44259" y="55627"/>
                      <a:pt x="46696" y="55299"/>
                      <a:pt x="49167" y="55126"/>
                    </a:cubicBezTo>
                    <a:cubicBezTo>
                      <a:pt x="49252" y="55120"/>
                      <a:pt x="49338" y="55117"/>
                      <a:pt x="49425" y="55117"/>
                    </a:cubicBezTo>
                    <a:cubicBezTo>
                      <a:pt x="50819" y="55117"/>
                      <a:pt x="52364" y="55920"/>
                      <a:pt x="51811" y="58133"/>
                    </a:cubicBezTo>
                    <a:cubicBezTo>
                      <a:pt x="51707" y="58582"/>
                      <a:pt x="52087" y="59204"/>
                      <a:pt x="52329" y="59688"/>
                    </a:cubicBezTo>
                    <a:cubicBezTo>
                      <a:pt x="52602" y="60250"/>
                      <a:pt x="52992" y="60846"/>
                      <a:pt x="53666" y="60846"/>
                    </a:cubicBezTo>
                    <a:cubicBezTo>
                      <a:pt x="53675" y="60846"/>
                      <a:pt x="53685" y="60846"/>
                      <a:pt x="53695" y="60846"/>
                    </a:cubicBezTo>
                    <a:cubicBezTo>
                      <a:pt x="54455" y="60811"/>
                      <a:pt x="54628" y="60085"/>
                      <a:pt x="54852" y="59498"/>
                    </a:cubicBezTo>
                    <a:cubicBezTo>
                      <a:pt x="55146" y="58703"/>
                      <a:pt x="55146" y="57822"/>
                      <a:pt x="54887" y="57027"/>
                    </a:cubicBezTo>
                    <a:cubicBezTo>
                      <a:pt x="54127" y="54642"/>
                      <a:pt x="54922" y="53017"/>
                      <a:pt x="57116" y="51894"/>
                    </a:cubicBezTo>
                    <a:cubicBezTo>
                      <a:pt x="58291" y="51307"/>
                      <a:pt x="59328" y="50442"/>
                      <a:pt x="60469" y="49786"/>
                    </a:cubicBezTo>
                    <a:cubicBezTo>
                      <a:pt x="62128" y="48818"/>
                      <a:pt x="61575" y="46641"/>
                      <a:pt x="63096" y="45448"/>
                    </a:cubicBezTo>
                    <a:cubicBezTo>
                      <a:pt x="64720" y="44169"/>
                      <a:pt x="65757" y="42113"/>
                      <a:pt x="68194" y="42061"/>
                    </a:cubicBezTo>
                    <a:cubicBezTo>
                      <a:pt x="68574" y="42044"/>
                      <a:pt x="69006" y="41888"/>
                      <a:pt x="69075" y="41456"/>
                    </a:cubicBezTo>
                    <a:cubicBezTo>
                      <a:pt x="69369" y="39711"/>
                      <a:pt x="70924" y="39417"/>
                      <a:pt x="72151" y="38760"/>
                    </a:cubicBezTo>
                    <a:cubicBezTo>
                      <a:pt x="72321" y="38667"/>
                      <a:pt x="72565" y="38512"/>
                      <a:pt x="72753" y="38512"/>
                    </a:cubicBezTo>
                    <a:cubicBezTo>
                      <a:pt x="72950" y="38512"/>
                      <a:pt x="73086" y="38680"/>
                      <a:pt x="73015" y="39261"/>
                    </a:cubicBezTo>
                    <a:cubicBezTo>
                      <a:pt x="72956" y="39796"/>
                      <a:pt x="73330" y="40078"/>
                      <a:pt x="73743" y="40078"/>
                    </a:cubicBezTo>
                    <a:cubicBezTo>
                      <a:pt x="73931" y="40078"/>
                      <a:pt x="74127" y="40020"/>
                      <a:pt x="74294" y="39901"/>
                    </a:cubicBezTo>
                    <a:cubicBezTo>
                      <a:pt x="75746" y="38898"/>
                      <a:pt x="77457" y="38501"/>
                      <a:pt x="78995" y="37723"/>
                    </a:cubicBezTo>
                    <a:cubicBezTo>
                      <a:pt x="79738" y="37326"/>
                      <a:pt x="80291" y="36773"/>
                      <a:pt x="79790" y="35995"/>
                    </a:cubicBezTo>
                    <a:cubicBezTo>
                      <a:pt x="79597" y="35708"/>
                      <a:pt x="79414" y="35603"/>
                      <a:pt x="79239" y="35603"/>
                    </a:cubicBezTo>
                    <a:cubicBezTo>
                      <a:pt x="78865" y="35603"/>
                      <a:pt x="78524" y="36083"/>
                      <a:pt x="78183" y="36306"/>
                    </a:cubicBezTo>
                    <a:cubicBezTo>
                      <a:pt x="77820" y="36545"/>
                      <a:pt x="77447" y="36741"/>
                      <a:pt x="77083" y="36741"/>
                    </a:cubicBezTo>
                    <a:cubicBezTo>
                      <a:pt x="76789" y="36741"/>
                      <a:pt x="76501" y="36612"/>
                      <a:pt x="76230" y="36272"/>
                    </a:cubicBezTo>
                    <a:cubicBezTo>
                      <a:pt x="75677" y="35563"/>
                      <a:pt x="76126" y="35148"/>
                      <a:pt x="76731" y="34751"/>
                    </a:cubicBezTo>
                    <a:cubicBezTo>
                      <a:pt x="77318" y="34371"/>
                      <a:pt x="77284" y="33818"/>
                      <a:pt x="77025" y="33196"/>
                    </a:cubicBezTo>
                    <a:cubicBezTo>
                      <a:pt x="76921" y="32919"/>
                      <a:pt x="76161" y="33023"/>
                      <a:pt x="76593" y="32643"/>
                    </a:cubicBezTo>
                    <a:cubicBezTo>
                      <a:pt x="76708" y="32536"/>
                      <a:pt x="76805" y="32492"/>
                      <a:pt x="76888" y="32492"/>
                    </a:cubicBezTo>
                    <a:cubicBezTo>
                      <a:pt x="77143" y="32492"/>
                      <a:pt x="77279" y="32892"/>
                      <a:pt x="77474" y="33126"/>
                    </a:cubicBezTo>
                    <a:cubicBezTo>
                      <a:pt x="77830" y="33563"/>
                      <a:pt x="78559" y="33892"/>
                      <a:pt x="79019" y="33892"/>
                    </a:cubicBezTo>
                    <a:cubicBezTo>
                      <a:pt x="79251" y="33892"/>
                      <a:pt x="79415" y="33808"/>
                      <a:pt x="79427" y="33610"/>
                    </a:cubicBezTo>
                    <a:cubicBezTo>
                      <a:pt x="79485" y="32639"/>
                      <a:pt x="79866" y="32465"/>
                      <a:pt x="80317" y="32465"/>
                    </a:cubicBezTo>
                    <a:cubicBezTo>
                      <a:pt x="80569" y="32465"/>
                      <a:pt x="80843" y="32519"/>
                      <a:pt x="81095" y="32519"/>
                    </a:cubicBezTo>
                    <a:cubicBezTo>
                      <a:pt x="81194" y="32519"/>
                      <a:pt x="81290" y="32511"/>
                      <a:pt x="81380" y="32487"/>
                    </a:cubicBezTo>
                    <a:cubicBezTo>
                      <a:pt x="81894" y="32340"/>
                      <a:pt x="82271" y="31830"/>
                      <a:pt x="82830" y="31830"/>
                    </a:cubicBezTo>
                    <a:cubicBezTo>
                      <a:pt x="82928" y="31830"/>
                      <a:pt x="83031" y="31846"/>
                      <a:pt x="83142" y="31882"/>
                    </a:cubicBezTo>
                    <a:cubicBezTo>
                      <a:pt x="82658" y="32470"/>
                      <a:pt x="82192" y="33075"/>
                      <a:pt x="81708" y="33679"/>
                    </a:cubicBezTo>
                    <a:cubicBezTo>
                      <a:pt x="81604" y="33766"/>
                      <a:pt x="81483" y="33835"/>
                      <a:pt x="81362" y="33904"/>
                    </a:cubicBezTo>
                    <a:cubicBezTo>
                      <a:pt x="81034" y="34129"/>
                      <a:pt x="80775" y="34423"/>
                      <a:pt x="80878" y="34872"/>
                    </a:cubicBezTo>
                    <a:cubicBezTo>
                      <a:pt x="80999" y="35304"/>
                      <a:pt x="81380" y="35252"/>
                      <a:pt x="81673" y="35425"/>
                    </a:cubicBezTo>
                    <a:cubicBezTo>
                      <a:pt x="81973" y="35596"/>
                      <a:pt x="82292" y="35648"/>
                      <a:pt x="82615" y="35648"/>
                    </a:cubicBezTo>
                    <a:cubicBezTo>
                      <a:pt x="83130" y="35648"/>
                      <a:pt x="83658" y="35514"/>
                      <a:pt x="84141" y="35514"/>
                    </a:cubicBezTo>
                    <a:cubicBezTo>
                      <a:pt x="84489" y="35514"/>
                      <a:pt x="84814" y="35584"/>
                      <a:pt x="85095" y="35822"/>
                    </a:cubicBezTo>
                    <a:cubicBezTo>
                      <a:pt x="85535" y="36187"/>
                      <a:pt x="85875" y="36332"/>
                      <a:pt x="86134" y="36332"/>
                    </a:cubicBezTo>
                    <a:cubicBezTo>
                      <a:pt x="86710" y="36332"/>
                      <a:pt x="86887" y="35618"/>
                      <a:pt x="86875" y="35010"/>
                    </a:cubicBezTo>
                    <a:cubicBezTo>
                      <a:pt x="86858" y="34215"/>
                      <a:pt x="87601" y="32729"/>
                      <a:pt x="85665" y="32625"/>
                    </a:cubicBezTo>
                    <a:cubicBezTo>
                      <a:pt x="84991" y="32591"/>
                      <a:pt x="85130" y="31986"/>
                      <a:pt x="85596" y="31485"/>
                    </a:cubicBezTo>
                    <a:cubicBezTo>
                      <a:pt x="87186" y="29791"/>
                      <a:pt x="86650" y="27527"/>
                      <a:pt x="84508" y="26767"/>
                    </a:cubicBezTo>
                    <a:cubicBezTo>
                      <a:pt x="84006" y="26594"/>
                      <a:pt x="83557" y="26214"/>
                      <a:pt x="83661" y="25834"/>
                    </a:cubicBezTo>
                    <a:cubicBezTo>
                      <a:pt x="83972" y="24503"/>
                      <a:pt x="83039" y="23432"/>
                      <a:pt x="83090" y="22170"/>
                    </a:cubicBezTo>
                    <a:cubicBezTo>
                      <a:pt x="83108" y="21773"/>
                      <a:pt x="83073" y="21375"/>
                      <a:pt x="82624" y="21220"/>
                    </a:cubicBezTo>
                    <a:cubicBezTo>
                      <a:pt x="82529" y="21188"/>
                      <a:pt x="82437" y="21174"/>
                      <a:pt x="82348" y="21174"/>
                    </a:cubicBezTo>
                    <a:cubicBezTo>
                      <a:pt x="82049" y="21174"/>
                      <a:pt x="81787" y="21339"/>
                      <a:pt x="81587" y="21565"/>
                    </a:cubicBezTo>
                    <a:cubicBezTo>
                      <a:pt x="81086" y="22135"/>
                      <a:pt x="80464" y="22602"/>
                      <a:pt x="79755" y="22913"/>
                    </a:cubicBezTo>
                    <a:cubicBezTo>
                      <a:pt x="79583" y="22995"/>
                      <a:pt x="79411" y="23071"/>
                      <a:pt x="79247" y="23071"/>
                    </a:cubicBezTo>
                    <a:cubicBezTo>
                      <a:pt x="79097" y="23071"/>
                      <a:pt x="78954" y="23008"/>
                      <a:pt x="78822" y="22827"/>
                    </a:cubicBezTo>
                    <a:cubicBezTo>
                      <a:pt x="78563" y="22498"/>
                      <a:pt x="78753" y="22274"/>
                      <a:pt x="78960" y="22015"/>
                    </a:cubicBezTo>
                    <a:cubicBezTo>
                      <a:pt x="79496" y="21254"/>
                      <a:pt x="79254" y="20736"/>
                      <a:pt x="78459" y="20338"/>
                    </a:cubicBezTo>
                    <a:cubicBezTo>
                      <a:pt x="78131" y="20165"/>
                      <a:pt x="77837" y="19941"/>
                      <a:pt x="77578" y="19664"/>
                    </a:cubicBezTo>
                    <a:cubicBezTo>
                      <a:pt x="77168" y="19146"/>
                      <a:pt x="76356" y="18913"/>
                      <a:pt x="75491" y="18913"/>
                    </a:cubicBezTo>
                    <a:cubicBezTo>
                      <a:pt x="74278" y="18913"/>
                      <a:pt x="72961" y="19371"/>
                      <a:pt x="72497" y="20148"/>
                    </a:cubicBezTo>
                    <a:cubicBezTo>
                      <a:pt x="72065" y="20874"/>
                      <a:pt x="71788" y="21824"/>
                      <a:pt x="70803" y="22170"/>
                    </a:cubicBezTo>
                    <a:cubicBezTo>
                      <a:pt x="70354" y="22326"/>
                      <a:pt x="70043" y="22792"/>
                      <a:pt x="70337" y="23276"/>
                    </a:cubicBezTo>
                    <a:cubicBezTo>
                      <a:pt x="71356" y="25004"/>
                      <a:pt x="70043" y="25488"/>
                      <a:pt x="68902" y="26024"/>
                    </a:cubicBezTo>
                    <a:cubicBezTo>
                      <a:pt x="67693" y="26577"/>
                      <a:pt x="66241" y="26801"/>
                      <a:pt x="66345" y="28685"/>
                    </a:cubicBezTo>
                    <a:cubicBezTo>
                      <a:pt x="66379" y="29117"/>
                      <a:pt x="65895" y="29601"/>
                      <a:pt x="65584" y="30016"/>
                    </a:cubicBezTo>
                    <a:cubicBezTo>
                      <a:pt x="65442" y="30197"/>
                      <a:pt x="65232" y="30465"/>
                      <a:pt x="64983" y="30465"/>
                    </a:cubicBezTo>
                    <a:cubicBezTo>
                      <a:pt x="64899" y="30465"/>
                      <a:pt x="64811" y="30435"/>
                      <a:pt x="64720" y="30361"/>
                    </a:cubicBezTo>
                    <a:cubicBezTo>
                      <a:pt x="64409" y="30120"/>
                      <a:pt x="64288" y="29705"/>
                      <a:pt x="64409" y="29342"/>
                    </a:cubicBezTo>
                    <a:cubicBezTo>
                      <a:pt x="64893" y="27596"/>
                      <a:pt x="65083" y="25989"/>
                      <a:pt x="62508" y="25903"/>
                    </a:cubicBezTo>
                    <a:cubicBezTo>
                      <a:pt x="62249" y="25903"/>
                      <a:pt x="61938" y="25644"/>
                      <a:pt x="61748" y="25436"/>
                    </a:cubicBezTo>
                    <a:cubicBezTo>
                      <a:pt x="61084" y="24759"/>
                      <a:pt x="60400" y="24243"/>
                      <a:pt x="59552" y="24243"/>
                    </a:cubicBezTo>
                    <a:cubicBezTo>
                      <a:pt x="59252" y="24243"/>
                      <a:pt x="58932" y="24307"/>
                      <a:pt x="58585" y="24451"/>
                    </a:cubicBezTo>
                    <a:cubicBezTo>
                      <a:pt x="58566" y="24457"/>
                      <a:pt x="58545" y="24459"/>
                      <a:pt x="58523" y="24459"/>
                    </a:cubicBezTo>
                    <a:cubicBezTo>
                      <a:pt x="58409" y="24459"/>
                      <a:pt x="58269" y="24394"/>
                      <a:pt x="58153" y="24365"/>
                    </a:cubicBezTo>
                    <a:cubicBezTo>
                      <a:pt x="58758" y="23501"/>
                      <a:pt x="57687" y="22429"/>
                      <a:pt x="58827" y="21462"/>
                    </a:cubicBezTo>
                    <a:cubicBezTo>
                      <a:pt x="61800" y="18990"/>
                      <a:pt x="65757" y="18558"/>
                      <a:pt x="68781" y="16294"/>
                    </a:cubicBezTo>
                    <a:lnTo>
                      <a:pt x="69455" y="15828"/>
                    </a:lnTo>
                    <a:cubicBezTo>
                      <a:pt x="70337" y="15586"/>
                      <a:pt x="71218" y="15206"/>
                      <a:pt x="72117" y="15119"/>
                    </a:cubicBezTo>
                    <a:cubicBezTo>
                      <a:pt x="74346" y="14912"/>
                      <a:pt x="75331" y="13910"/>
                      <a:pt x="75262" y="11767"/>
                    </a:cubicBezTo>
                    <a:cubicBezTo>
                      <a:pt x="75262" y="11596"/>
                      <a:pt x="75299" y="11543"/>
                      <a:pt x="75353" y="11543"/>
                    </a:cubicBezTo>
                    <a:cubicBezTo>
                      <a:pt x="75441" y="11543"/>
                      <a:pt x="75574" y="11687"/>
                      <a:pt x="75659" y="11698"/>
                    </a:cubicBezTo>
                    <a:cubicBezTo>
                      <a:pt x="76835" y="11749"/>
                      <a:pt x="77733" y="12683"/>
                      <a:pt x="78943" y="12752"/>
                    </a:cubicBezTo>
                    <a:cubicBezTo>
                      <a:pt x="79461" y="12769"/>
                      <a:pt x="79945" y="13391"/>
                      <a:pt x="80412" y="13789"/>
                    </a:cubicBezTo>
                    <a:cubicBezTo>
                      <a:pt x="80395" y="13944"/>
                      <a:pt x="80325" y="14082"/>
                      <a:pt x="80204" y="14203"/>
                    </a:cubicBezTo>
                    <a:cubicBezTo>
                      <a:pt x="79099" y="14649"/>
                      <a:pt x="78211" y="15599"/>
                      <a:pt x="76924" y="15599"/>
                    </a:cubicBezTo>
                    <a:cubicBezTo>
                      <a:pt x="76763" y="15599"/>
                      <a:pt x="76595" y="15584"/>
                      <a:pt x="76420" y="15551"/>
                    </a:cubicBezTo>
                    <a:cubicBezTo>
                      <a:pt x="76325" y="15534"/>
                      <a:pt x="76229" y="15525"/>
                      <a:pt x="76135" y="15525"/>
                    </a:cubicBezTo>
                    <a:cubicBezTo>
                      <a:pt x="75478" y="15525"/>
                      <a:pt x="74895" y="15947"/>
                      <a:pt x="74985" y="16778"/>
                    </a:cubicBezTo>
                    <a:cubicBezTo>
                      <a:pt x="75041" y="17437"/>
                      <a:pt x="75422" y="17620"/>
                      <a:pt x="75866" y="17620"/>
                    </a:cubicBezTo>
                    <a:cubicBezTo>
                      <a:pt x="76109" y="17620"/>
                      <a:pt x="76372" y="17565"/>
                      <a:pt x="76610" y="17504"/>
                    </a:cubicBezTo>
                    <a:cubicBezTo>
                      <a:pt x="76822" y="17451"/>
                      <a:pt x="77015" y="17425"/>
                      <a:pt x="77193" y="17425"/>
                    </a:cubicBezTo>
                    <a:cubicBezTo>
                      <a:pt x="77828" y="17425"/>
                      <a:pt x="78286" y="17750"/>
                      <a:pt x="78839" y="18316"/>
                    </a:cubicBezTo>
                    <a:cubicBezTo>
                      <a:pt x="79617" y="19094"/>
                      <a:pt x="80723" y="19612"/>
                      <a:pt x="81794" y="19993"/>
                    </a:cubicBezTo>
                    <a:cubicBezTo>
                      <a:pt x="81906" y="20034"/>
                      <a:pt x="82005" y="20053"/>
                      <a:pt x="82094" y="20053"/>
                    </a:cubicBezTo>
                    <a:cubicBezTo>
                      <a:pt x="82595" y="20053"/>
                      <a:pt x="82747" y="19445"/>
                      <a:pt x="82762" y="18887"/>
                    </a:cubicBezTo>
                    <a:cubicBezTo>
                      <a:pt x="82805" y="18878"/>
                      <a:pt x="82849" y="18874"/>
                      <a:pt x="82892" y="18874"/>
                    </a:cubicBezTo>
                    <a:cubicBezTo>
                      <a:pt x="82935" y="18874"/>
                      <a:pt x="82978" y="18878"/>
                      <a:pt x="83021" y="18887"/>
                    </a:cubicBezTo>
                    <a:cubicBezTo>
                      <a:pt x="83375" y="18985"/>
                      <a:pt x="83662" y="19030"/>
                      <a:pt x="83892" y="19030"/>
                    </a:cubicBezTo>
                    <a:cubicBezTo>
                      <a:pt x="85038" y="19030"/>
                      <a:pt x="84816" y="17932"/>
                      <a:pt x="84629" y="16882"/>
                    </a:cubicBezTo>
                    <a:cubicBezTo>
                      <a:pt x="84577" y="16588"/>
                      <a:pt x="84404" y="16122"/>
                      <a:pt x="84525" y="16018"/>
                    </a:cubicBezTo>
                    <a:cubicBezTo>
                      <a:pt x="84606" y="15948"/>
                      <a:pt x="84680" y="15920"/>
                      <a:pt x="84749" y="15920"/>
                    </a:cubicBezTo>
                    <a:cubicBezTo>
                      <a:pt x="84985" y="15920"/>
                      <a:pt x="85161" y="16252"/>
                      <a:pt x="85389" y="16346"/>
                    </a:cubicBezTo>
                    <a:cubicBezTo>
                      <a:pt x="85637" y="16436"/>
                      <a:pt x="85876" y="16474"/>
                      <a:pt x="86110" y="16474"/>
                    </a:cubicBezTo>
                    <a:cubicBezTo>
                      <a:pt x="86771" y="16474"/>
                      <a:pt x="87381" y="16174"/>
                      <a:pt x="87981" y="15931"/>
                    </a:cubicBezTo>
                    <a:cubicBezTo>
                      <a:pt x="88344" y="15793"/>
                      <a:pt x="88500" y="15275"/>
                      <a:pt x="88258" y="15033"/>
                    </a:cubicBezTo>
                    <a:cubicBezTo>
                      <a:pt x="87065" y="13754"/>
                      <a:pt x="85976" y="12406"/>
                      <a:pt x="84819" y="11110"/>
                    </a:cubicBezTo>
                    <a:cubicBezTo>
                      <a:pt x="84162" y="10350"/>
                      <a:pt x="83160" y="9779"/>
                      <a:pt x="82537" y="8915"/>
                    </a:cubicBezTo>
                    <a:cubicBezTo>
                      <a:pt x="82209" y="8379"/>
                      <a:pt x="81639" y="8034"/>
                      <a:pt x="81017" y="7999"/>
                    </a:cubicBezTo>
                    <a:cubicBezTo>
                      <a:pt x="80983" y="7995"/>
                      <a:pt x="80950" y="7994"/>
                      <a:pt x="80916" y="7994"/>
                    </a:cubicBezTo>
                    <a:cubicBezTo>
                      <a:pt x="80688" y="7994"/>
                      <a:pt x="80453" y="8074"/>
                      <a:pt x="80228" y="8074"/>
                    </a:cubicBezTo>
                    <a:cubicBezTo>
                      <a:pt x="80056" y="8074"/>
                      <a:pt x="79890" y="8027"/>
                      <a:pt x="79738" y="7861"/>
                    </a:cubicBezTo>
                    <a:cubicBezTo>
                      <a:pt x="80170" y="7757"/>
                      <a:pt x="80602" y="7654"/>
                      <a:pt x="81017" y="7585"/>
                    </a:cubicBezTo>
                    <a:cubicBezTo>
                      <a:pt x="81518" y="7481"/>
                      <a:pt x="82192" y="7567"/>
                      <a:pt x="82226" y="6859"/>
                    </a:cubicBezTo>
                    <a:cubicBezTo>
                      <a:pt x="82278" y="6202"/>
                      <a:pt x="81673" y="6167"/>
                      <a:pt x="81207" y="6046"/>
                    </a:cubicBezTo>
                    <a:cubicBezTo>
                      <a:pt x="81086" y="6012"/>
                      <a:pt x="80948" y="5960"/>
                      <a:pt x="80844" y="5891"/>
                    </a:cubicBezTo>
                    <a:cubicBezTo>
                      <a:pt x="80958" y="5878"/>
                      <a:pt x="81101" y="5837"/>
                      <a:pt x="81223" y="5837"/>
                    </a:cubicBezTo>
                    <a:cubicBezTo>
                      <a:pt x="81267" y="5837"/>
                      <a:pt x="81309" y="5843"/>
                      <a:pt x="81345" y="5856"/>
                    </a:cubicBezTo>
                    <a:cubicBezTo>
                      <a:pt x="81816" y="6065"/>
                      <a:pt x="82272" y="6151"/>
                      <a:pt x="82714" y="6151"/>
                    </a:cubicBezTo>
                    <a:cubicBezTo>
                      <a:pt x="83993" y="6151"/>
                      <a:pt x="85157" y="5437"/>
                      <a:pt x="86236" y="4923"/>
                    </a:cubicBezTo>
                    <a:cubicBezTo>
                      <a:pt x="89182" y="3528"/>
                      <a:pt x="92334" y="3094"/>
                      <a:pt x="95401" y="2235"/>
                    </a:cubicBezTo>
                    <a:lnTo>
                      <a:pt x="95401" y="2235"/>
                    </a:lnTo>
                    <a:cubicBezTo>
                      <a:pt x="93986" y="3267"/>
                      <a:pt x="92263" y="3834"/>
                      <a:pt x="90504" y="3834"/>
                    </a:cubicBezTo>
                    <a:cubicBezTo>
                      <a:pt x="90401" y="3834"/>
                      <a:pt x="90295" y="3831"/>
                      <a:pt x="90191" y="3831"/>
                    </a:cubicBezTo>
                    <a:cubicBezTo>
                      <a:pt x="89827" y="3831"/>
                      <a:pt x="89479" y="3873"/>
                      <a:pt x="89277" y="4249"/>
                    </a:cubicBezTo>
                    <a:cubicBezTo>
                      <a:pt x="89018" y="4802"/>
                      <a:pt x="89467" y="5113"/>
                      <a:pt x="89744" y="5528"/>
                    </a:cubicBezTo>
                    <a:cubicBezTo>
                      <a:pt x="90251" y="6307"/>
                      <a:pt x="90887" y="6586"/>
                      <a:pt x="91608" y="6586"/>
                    </a:cubicBezTo>
                    <a:cubicBezTo>
                      <a:pt x="91943" y="6586"/>
                      <a:pt x="92297" y="6525"/>
                      <a:pt x="92664" y="6427"/>
                    </a:cubicBezTo>
                    <a:cubicBezTo>
                      <a:pt x="93037" y="6322"/>
                      <a:pt x="93404" y="6272"/>
                      <a:pt x="93755" y="6272"/>
                    </a:cubicBezTo>
                    <a:cubicBezTo>
                      <a:pt x="95314" y="6272"/>
                      <a:pt x="96561" y="7243"/>
                      <a:pt x="96518" y="8639"/>
                    </a:cubicBezTo>
                    <a:cubicBezTo>
                      <a:pt x="96501" y="9123"/>
                      <a:pt x="96000" y="9710"/>
                      <a:pt x="96155" y="10073"/>
                    </a:cubicBezTo>
                    <a:cubicBezTo>
                      <a:pt x="96656" y="11300"/>
                      <a:pt x="95758" y="12302"/>
                      <a:pt x="95378" y="13045"/>
                    </a:cubicBezTo>
                    <a:cubicBezTo>
                      <a:pt x="94393" y="15016"/>
                      <a:pt x="93649" y="16709"/>
                      <a:pt x="95412" y="18541"/>
                    </a:cubicBezTo>
                    <a:cubicBezTo>
                      <a:pt x="95602" y="18714"/>
                      <a:pt x="95723" y="18938"/>
                      <a:pt x="95758" y="19180"/>
                    </a:cubicBezTo>
                    <a:cubicBezTo>
                      <a:pt x="95810" y="21358"/>
                      <a:pt x="97901" y="20788"/>
                      <a:pt x="99007" y="21479"/>
                    </a:cubicBezTo>
                    <a:cubicBezTo>
                      <a:pt x="99192" y="21597"/>
                      <a:pt x="99367" y="21648"/>
                      <a:pt x="99531" y="21648"/>
                    </a:cubicBezTo>
                    <a:cubicBezTo>
                      <a:pt x="100207" y="21648"/>
                      <a:pt x="100708" y="20784"/>
                      <a:pt x="101098" y="20200"/>
                    </a:cubicBezTo>
                    <a:cubicBezTo>
                      <a:pt x="102256" y="18472"/>
                      <a:pt x="104088" y="17055"/>
                      <a:pt x="105729" y="16536"/>
                    </a:cubicBezTo>
                    <a:cubicBezTo>
                      <a:pt x="109220" y="15396"/>
                      <a:pt x="112486" y="13547"/>
                      <a:pt x="116254" y="13115"/>
                    </a:cubicBezTo>
                    <a:cubicBezTo>
                      <a:pt x="117965" y="12907"/>
                      <a:pt x="119935" y="12320"/>
                      <a:pt x="120021" y="9883"/>
                    </a:cubicBezTo>
                    <a:cubicBezTo>
                      <a:pt x="120021" y="9693"/>
                      <a:pt x="120349" y="9485"/>
                      <a:pt x="120557" y="9330"/>
                    </a:cubicBezTo>
                    <a:cubicBezTo>
                      <a:pt x="121663" y="8552"/>
                      <a:pt x="123132" y="8034"/>
                      <a:pt x="122631" y="6202"/>
                    </a:cubicBezTo>
                    <a:cubicBezTo>
                      <a:pt x="122594" y="6055"/>
                      <a:pt x="122626" y="6020"/>
                      <a:pt x="122682" y="6020"/>
                    </a:cubicBezTo>
                    <a:cubicBezTo>
                      <a:pt x="122731" y="6020"/>
                      <a:pt x="122799" y="6046"/>
                      <a:pt x="122855" y="6046"/>
                    </a:cubicBezTo>
                    <a:cubicBezTo>
                      <a:pt x="122928" y="6051"/>
                      <a:pt x="122998" y="6053"/>
                      <a:pt x="123064" y="6053"/>
                    </a:cubicBezTo>
                    <a:cubicBezTo>
                      <a:pt x="124269" y="6053"/>
                      <a:pt x="124381" y="5321"/>
                      <a:pt x="123840" y="4387"/>
                    </a:cubicBezTo>
                    <a:cubicBezTo>
                      <a:pt x="123581" y="3921"/>
                      <a:pt x="123875" y="3955"/>
                      <a:pt x="124048" y="3817"/>
                    </a:cubicBezTo>
                    <a:cubicBezTo>
                      <a:pt x="125240" y="2867"/>
                      <a:pt x="126640" y="2728"/>
                      <a:pt x="128092" y="2659"/>
                    </a:cubicBezTo>
                    <a:cubicBezTo>
                      <a:pt x="128575" y="2625"/>
                      <a:pt x="129180" y="2521"/>
                      <a:pt x="129249" y="1934"/>
                    </a:cubicBezTo>
                    <a:cubicBezTo>
                      <a:pt x="129301" y="1363"/>
                      <a:pt x="128714" y="1242"/>
                      <a:pt x="128299" y="1190"/>
                    </a:cubicBezTo>
                    <a:cubicBezTo>
                      <a:pt x="125707" y="948"/>
                      <a:pt x="123132" y="430"/>
                      <a:pt x="120557" y="171"/>
                    </a:cubicBezTo>
                    <a:cubicBezTo>
                      <a:pt x="119360" y="50"/>
                      <a:pt x="118163" y="0"/>
                      <a:pt x="1169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79"/>
              <p:cNvSpPr/>
              <p:nvPr/>
            </p:nvSpPr>
            <p:spPr>
              <a:xfrm>
                <a:off x="1581325" y="1051125"/>
                <a:ext cx="283000" cy="91675"/>
              </a:xfrm>
              <a:custGeom>
                <a:avLst/>
                <a:gdLst/>
                <a:ahLst/>
                <a:cxnLst/>
                <a:rect l="l" t="t" r="r" b="b"/>
                <a:pathLst>
                  <a:path w="11320" h="3667" extrusionOk="0">
                    <a:moveTo>
                      <a:pt x="6214" y="0"/>
                    </a:moveTo>
                    <a:cubicBezTo>
                      <a:pt x="5926" y="0"/>
                      <a:pt x="5584" y="48"/>
                      <a:pt x="5219" y="71"/>
                    </a:cubicBezTo>
                    <a:cubicBezTo>
                      <a:pt x="5082" y="56"/>
                      <a:pt x="4943" y="49"/>
                      <a:pt x="4804" y="49"/>
                    </a:cubicBezTo>
                    <a:cubicBezTo>
                      <a:pt x="3493" y="49"/>
                      <a:pt x="2115" y="667"/>
                      <a:pt x="709" y="1073"/>
                    </a:cubicBezTo>
                    <a:cubicBezTo>
                      <a:pt x="432" y="1177"/>
                      <a:pt x="208" y="1401"/>
                      <a:pt x="69" y="1678"/>
                    </a:cubicBezTo>
                    <a:cubicBezTo>
                      <a:pt x="0" y="1781"/>
                      <a:pt x="242" y="2213"/>
                      <a:pt x="363" y="2231"/>
                    </a:cubicBezTo>
                    <a:cubicBezTo>
                      <a:pt x="2163" y="2438"/>
                      <a:pt x="3786" y="3667"/>
                      <a:pt x="5640" y="3667"/>
                    </a:cubicBezTo>
                    <a:cubicBezTo>
                      <a:pt x="6100" y="3667"/>
                      <a:pt x="6574" y="3591"/>
                      <a:pt x="7068" y="3406"/>
                    </a:cubicBezTo>
                    <a:cubicBezTo>
                      <a:pt x="7396" y="3281"/>
                      <a:pt x="7767" y="3236"/>
                      <a:pt x="8142" y="3236"/>
                    </a:cubicBezTo>
                    <a:cubicBezTo>
                      <a:pt x="8439" y="3236"/>
                      <a:pt x="8738" y="3264"/>
                      <a:pt x="9021" y="3302"/>
                    </a:cubicBezTo>
                    <a:cubicBezTo>
                      <a:pt x="9277" y="3340"/>
                      <a:pt x="9523" y="3370"/>
                      <a:pt x="9759" y="3370"/>
                    </a:cubicBezTo>
                    <a:cubicBezTo>
                      <a:pt x="10271" y="3370"/>
                      <a:pt x="10728" y="3229"/>
                      <a:pt x="11095" y="2732"/>
                    </a:cubicBezTo>
                    <a:cubicBezTo>
                      <a:pt x="11320" y="2473"/>
                      <a:pt x="11268" y="2075"/>
                      <a:pt x="10991" y="1885"/>
                    </a:cubicBezTo>
                    <a:cubicBezTo>
                      <a:pt x="10479" y="1524"/>
                      <a:pt x="10006" y="1077"/>
                      <a:pt x="9430" y="1077"/>
                    </a:cubicBezTo>
                    <a:cubicBezTo>
                      <a:pt x="9151" y="1077"/>
                      <a:pt x="8847" y="1182"/>
                      <a:pt x="8503" y="1453"/>
                    </a:cubicBezTo>
                    <a:cubicBezTo>
                      <a:pt x="8280" y="1626"/>
                      <a:pt x="7919" y="1737"/>
                      <a:pt x="7612" y="1737"/>
                    </a:cubicBezTo>
                    <a:cubicBezTo>
                      <a:pt x="7277" y="1737"/>
                      <a:pt x="7006" y="1605"/>
                      <a:pt x="7051" y="1280"/>
                    </a:cubicBezTo>
                    <a:cubicBezTo>
                      <a:pt x="7179" y="207"/>
                      <a:pt x="6812" y="0"/>
                      <a:pt x="62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79"/>
              <p:cNvSpPr/>
              <p:nvPr/>
            </p:nvSpPr>
            <p:spPr>
              <a:xfrm>
                <a:off x="3144425" y="1319375"/>
                <a:ext cx="213450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8538" h="3823" extrusionOk="0">
                    <a:moveTo>
                      <a:pt x="6155" y="1"/>
                    </a:moveTo>
                    <a:cubicBezTo>
                      <a:pt x="6054" y="1"/>
                      <a:pt x="5950" y="7"/>
                      <a:pt x="5842" y="20"/>
                    </a:cubicBezTo>
                    <a:cubicBezTo>
                      <a:pt x="4846" y="139"/>
                      <a:pt x="3874" y="469"/>
                      <a:pt x="2859" y="469"/>
                    </a:cubicBezTo>
                    <a:cubicBezTo>
                      <a:pt x="2396" y="469"/>
                      <a:pt x="1923" y="400"/>
                      <a:pt x="1435" y="211"/>
                    </a:cubicBezTo>
                    <a:cubicBezTo>
                      <a:pt x="1292" y="150"/>
                      <a:pt x="1133" y="113"/>
                      <a:pt x="974" y="113"/>
                    </a:cubicBezTo>
                    <a:cubicBezTo>
                      <a:pt x="501" y="113"/>
                      <a:pt x="35" y="441"/>
                      <a:pt x="35" y="1438"/>
                    </a:cubicBezTo>
                    <a:cubicBezTo>
                      <a:pt x="1" y="3771"/>
                      <a:pt x="1573" y="3580"/>
                      <a:pt x="3025" y="3822"/>
                    </a:cubicBezTo>
                    <a:cubicBezTo>
                      <a:pt x="4338" y="3753"/>
                      <a:pt x="5617" y="3408"/>
                      <a:pt x="6792" y="2837"/>
                    </a:cubicBezTo>
                    <a:cubicBezTo>
                      <a:pt x="7415" y="2526"/>
                      <a:pt x="8538" y="2474"/>
                      <a:pt x="8192" y="1541"/>
                    </a:cubicBezTo>
                    <a:cubicBezTo>
                      <a:pt x="7892" y="720"/>
                      <a:pt x="7218" y="1"/>
                      <a:pt x="6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79"/>
              <p:cNvSpPr/>
              <p:nvPr/>
            </p:nvSpPr>
            <p:spPr>
              <a:xfrm>
                <a:off x="1453000" y="2509000"/>
                <a:ext cx="263575" cy="113100"/>
              </a:xfrm>
              <a:custGeom>
                <a:avLst/>
                <a:gdLst/>
                <a:ahLst/>
                <a:cxnLst/>
                <a:rect l="l" t="t" r="r" b="b"/>
                <a:pathLst>
                  <a:path w="10543" h="4524" extrusionOk="0">
                    <a:moveTo>
                      <a:pt x="3451" y="1"/>
                    </a:moveTo>
                    <a:cubicBezTo>
                      <a:pt x="2445" y="1"/>
                      <a:pt x="1486" y="228"/>
                      <a:pt x="761" y="702"/>
                    </a:cubicBezTo>
                    <a:cubicBezTo>
                      <a:pt x="398" y="927"/>
                      <a:pt x="1" y="1186"/>
                      <a:pt x="243" y="1687"/>
                    </a:cubicBezTo>
                    <a:cubicBezTo>
                      <a:pt x="390" y="1972"/>
                      <a:pt x="609" y="2083"/>
                      <a:pt x="855" y="2083"/>
                    </a:cubicBezTo>
                    <a:cubicBezTo>
                      <a:pt x="1012" y="2083"/>
                      <a:pt x="1180" y="2038"/>
                      <a:pt x="1349" y="1964"/>
                    </a:cubicBezTo>
                    <a:cubicBezTo>
                      <a:pt x="1677" y="1828"/>
                      <a:pt x="1990" y="1776"/>
                      <a:pt x="2298" y="1776"/>
                    </a:cubicBezTo>
                    <a:cubicBezTo>
                      <a:pt x="2932" y="1776"/>
                      <a:pt x="3543" y="1997"/>
                      <a:pt x="4217" y="2171"/>
                    </a:cubicBezTo>
                    <a:cubicBezTo>
                      <a:pt x="5708" y="2540"/>
                      <a:pt x="6405" y="4523"/>
                      <a:pt x="7868" y="4523"/>
                    </a:cubicBezTo>
                    <a:cubicBezTo>
                      <a:pt x="8118" y="4523"/>
                      <a:pt x="8391" y="4465"/>
                      <a:pt x="8693" y="4332"/>
                    </a:cubicBezTo>
                    <a:cubicBezTo>
                      <a:pt x="8824" y="4337"/>
                      <a:pt x="8947" y="4340"/>
                      <a:pt x="9062" y="4340"/>
                    </a:cubicBezTo>
                    <a:cubicBezTo>
                      <a:pt x="10032" y="4340"/>
                      <a:pt x="10475" y="4144"/>
                      <a:pt x="10491" y="3727"/>
                    </a:cubicBezTo>
                    <a:cubicBezTo>
                      <a:pt x="10542" y="2897"/>
                      <a:pt x="9817" y="2724"/>
                      <a:pt x="9264" y="2517"/>
                    </a:cubicBezTo>
                    <a:cubicBezTo>
                      <a:pt x="8711" y="2292"/>
                      <a:pt x="8209" y="1964"/>
                      <a:pt x="7777" y="1567"/>
                    </a:cubicBezTo>
                    <a:cubicBezTo>
                      <a:pt x="6685" y="547"/>
                      <a:pt x="5011" y="1"/>
                      <a:pt x="34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79"/>
              <p:cNvSpPr/>
              <p:nvPr/>
            </p:nvSpPr>
            <p:spPr>
              <a:xfrm>
                <a:off x="1880725" y="1020350"/>
                <a:ext cx="162025" cy="112025"/>
              </a:xfrm>
              <a:custGeom>
                <a:avLst/>
                <a:gdLst/>
                <a:ahLst/>
                <a:cxnLst/>
                <a:rect l="l" t="t" r="r" b="b"/>
                <a:pathLst>
                  <a:path w="6481" h="4481" extrusionOk="0">
                    <a:moveTo>
                      <a:pt x="4294" y="0"/>
                    </a:moveTo>
                    <a:cubicBezTo>
                      <a:pt x="4062" y="0"/>
                      <a:pt x="3818" y="44"/>
                      <a:pt x="3560" y="144"/>
                    </a:cubicBezTo>
                    <a:cubicBezTo>
                      <a:pt x="3094" y="317"/>
                      <a:pt x="2593" y="541"/>
                      <a:pt x="2886" y="1198"/>
                    </a:cubicBezTo>
                    <a:cubicBezTo>
                      <a:pt x="3042" y="1509"/>
                      <a:pt x="3232" y="1820"/>
                      <a:pt x="3457" y="2114"/>
                    </a:cubicBezTo>
                    <a:cubicBezTo>
                      <a:pt x="3147" y="2260"/>
                      <a:pt x="2851" y="2348"/>
                      <a:pt x="2545" y="2348"/>
                    </a:cubicBezTo>
                    <a:cubicBezTo>
                      <a:pt x="2270" y="2348"/>
                      <a:pt x="1987" y="2277"/>
                      <a:pt x="1677" y="2114"/>
                    </a:cubicBezTo>
                    <a:cubicBezTo>
                      <a:pt x="1531" y="2037"/>
                      <a:pt x="1393" y="2002"/>
                      <a:pt x="1262" y="2002"/>
                    </a:cubicBezTo>
                    <a:cubicBezTo>
                      <a:pt x="867" y="2002"/>
                      <a:pt x="545" y="2320"/>
                      <a:pt x="311" y="2736"/>
                    </a:cubicBezTo>
                    <a:cubicBezTo>
                      <a:pt x="0" y="3289"/>
                      <a:pt x="467" y="3479"/>
                      <a:pt x="813" y="3807"/>
                    </a:cubicBezTo>
                    <a:cubicBezTo>
                      <a:pt x="1327" y="4309"/>
                      <a:pt x="1837" y="4480"/>
                      <a:pt x="2344" y="4480"/>
                    </a:cubicBezTo>
                    <a:cubicBezTo>
                      <a:pt x="3164" y="4480"/>
                      <a:pt x="3976" y="4032"/>
                      <a:pt x="4787" y="3807"/>
                    </a:cubicBezTo>
                    <a:lnTo>
                      <a:pt x="5081" y="3514"/>
                    </a:lnTo>
                    <a:cubicBezTo>
                      <a:pt x="5237" y="2788"/>
                      <a:pt x="5098" y="1924"/>
                      <a:pt x="6204" y="1734"/>
                    </a:cubicBezTo>
                    <a:cubicBezTo>
                      <a:pt x="6464" y="1699"/>
                      <a:pt x="6481" y="1129"/>
                      <a:pt x="6222" y="921"/>
                    </a:cubicBezTo>
                    <a:cubicBezTo>
                      <a:pt x="5644" y="436"/>
                      <a:pt x="5027" y="0"/>
                      <a:pt x="42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79"/>
              <p:cNvSpPr/>
              <p:nvPr/>
            </p:nvSpPr>
            <p:spPr>
              <a:xfrm>
                <a:off x="1688900" y="2603450"/>
                <a:ext cx="165050" cy="73950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958" extrusionOk="0">
                    <a:moveTo>
                      <a:pt x="2842" y="0"/>
                    </a:moveTo>
                    <a:cubicBezTo>
                      <a:pt x="2588" y="0"/>
                      <a:pt x="2332" y="28"/>
                      <a:pt x="2074" y="87"/>
                    </a:cubicBezTo>
                    <a:cubicBezTo>
                      <a:pt x="1452" y="225"/>
                      <a:pt x="1055" y="1331"/>
                      <a:pt x="225" y="1694"/>
                    </a:cubicBezTo>
                    <a:cubicBezTo>
                      <a:pt x="0" y="1798"/>
                      <a:pt x="277" y="2247"/>
                      <a:pt x="536" y="2454"/>
                    </a:cubicBezTo>
                    <a:cubicBezTo>
                      <a:pt x="957" y="2789"/>
                      <a:pt x="2162" y="2958"/>
                      <a:pt x="3373" y="2958"/>
                    </a:cubicBezTo>
                    <a:cubicBezTo>
                      <a:pt x="4599" y="2958"/>
                      <a:pt x="5830" y="2785"/>
                      <a:pt x="6256" y="2437"/>
                    </a:cubicBezTo>
                    <a:cubicBezTo>
                      <a:pt x="6395" y="2282"/>
                      <a:pt x="6515" y="2109"/>
                      <a:pt x="6602" y="1919"/>
                    </a:cubicBezTo>
                    <a:cubicBezTo>
                      <a:pt x="6481" y="1711"/>
                      <a:pt x="6429" y="1469"/>
                      <a:pt x="6291" y="1366"/>
                    </a:cubicBezTo>
                    <a:cubicBezTo>
                      <a:pt x="5231" y="636"/>
                      <a:pt x="4065" y="0"/>
                      <a:pt x="28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79"/>
              <p:cNvSpPr/>
              <p:nvPr/>
            </p:nvSpPr>
            <p:spPr>
              <a:xfrm>
                <a:off x="1922200" y="1344925"/>
                <a:ext cx="129625" cy="64525"/>
              </a:xfrm>
              <a:custGeom>
                <a:avLst/>
                <a:gdLst/>
                <a:ahLst/>
                <a:cxnLst/>
                <a:rect l="l" t="t" r="r" b="b"/>
                <a:pathLst>
                  <a:path w="5185" h="2581" extrusionOk="0">
                    <a:moveTo>
                      <a:pt x="1901" y="1"/>
                    </a:moveTo>
                    <a:lnTo>
                      <a:pt x="1227" y="467"/>
                    </a:lnTo>
                    <a:cubicBezTo>
                      <a:pt x="934" y="1020"/>
                      <a:pt x="0" y="1383"/>
                      <a:pt x="415" y="2144"/>
                    </a:cubicBezTo>
                    <a:cubicBezTo>
                      <a:pt x="602" y="2475"/>
                      <a:pt x="838" y="2581"/>
                      <a:pt x="1096" y="2581"/>
                    </a:cubicBezTo>
                    <a:cubicBezTo>
                      <a:pt x="1482" y="2581"/>
                      <a:pt x="1915" y="2344"/>
                      <a:pt x="2299" y="2282"/>
                    </a:cubicBezTo>
                    <a:cubicBezTo>
                      <a:pt x="2552" y="2236"/>
                      <a:pt x="2806" y="2213"/>
                      <a:pt x="3064" y="2213"/>
                    </a:cubicBezTo>
                    <a:cubicBezTo>
                      <a:pt x="3194" y="2213"/>
                      <a:pt x="3324" y="2219"/>
                      <a:pt x="3457" y="2230"/>
                    </a:cubicBezTo>
                    <a:cubicBezTo>
                      <a:pt x="3730" y="2245"/>
                      <a:pt x="4039" y="2324"/>
                      <a:pt x="4314" y="2324"/>
                    </a:cubicBezTo>
                    <a:cubicBezTo>
                      <a:pt x="4665" y="2324"/>
                      <a:pt x="4959" y="2195"/>
                      <a:pt x="5047" y="1643"/>
                    </a:cubicBezTo>
                    <a:cubicBezTo>
                      <a:pt x="5185" y="744"/>
                      <a:pt x="4563" y="277"/>
                      <a:pt x="3768" y="122"/>
                    </a:cubicBezTo>
                    <a:cubicBezTo>
                      <a:pt x="3146" y="35"/>
                      <a:pt x="2523" y="1"/>
                      <a:pt x="19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79"/>
              <p:cNvSpPr/>
              <p:nvPr/>
            </p:nvSpPr>
            <p:spPr>
              <a:xfrm>
                <a:off x="1787825" y="1030550"/>
                <a:ext cx="94250" cy="44825"/>
              </a:xfrm>
              <a:custGeom>
                <a:avLst/>
                <a:gdLst/>
                <a:ahLst/>
                <a:cxnLst/>
                <a:rect l="l" t="t" r="r" b="b"/>
                <a:pathLst>
                  <a:path w="3770" h="1793" extrusionOk="0">
                    <a:moveTo>
                      <a:pt x="2929" y="0"/>
                    </a:moveTo>
                    <a:cubicBezTo>
                      <a:pt x="2800" y="0"/>
                      <a:pt x="2676" y="17"/>
                      <a:pt x="2576" y="47"/>
                    </a:cubicBezTo>
                    <a:cubicBezTo>
                      <a:pt x="2412" y="93"/>
                      <a:pt x="2229" y="105"/>
                      <a:pt x="2039" y="105"/>
                    </a:cubicBezTo>
                    <a:cubicBezTo>
                      <a:pt x="1817" y="105"/>
                      <a:pt x="1584" y="88"/>
                      <a:pt x="1360" y="88"/>
                    </a:cubicBezTo>
                    <a:cubicBezTo>
                      <a:pt x="763" y="88"/>
                      <a:pt x="227" y="208"/>
                      <a:pt x="105" y="1084"/>
                    </a:cubicBezTo>
                    <a:cubicBezTo>
                      <a:pt x="1" y="1792"/>
                      <a:pt x="865" y="1688"/>
                      <a:pt x="1504" y="1740"/>
                    </a:cubicBezTo>
                    <a:cubicBezTo>
                      <a:pt x="2265" y="1568"/>
                      <a:pt x="3405" y="1792"/>
                      <a:pt x="3665" y="652"/>
                    </a:cubicBezTo>
                    <a:cubicBezTo>
                      <a:pt x="3769" y="167"/>
                      <a:pt x="3329" y="0"/>
                      <a:pt x="29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79"/>
              <p:cNvSpPr/>
              <p:nvPr/>
            </p:nvSpPr>
            <p:spPr>
              <a:xfrm>
                <a:off x="1870350" y="2639275"/>
                <a:ext cx="59225" cy="44325"/>
              </a:xfrm>
              <a:custGeom>
                <a:avLst/>
                <a:gdLst/>
                <a:ahLst/>
                <a:cxnLst/>
                <a:rect l="l" t="t" r="r" b="b"/>
                <a:pathLst>
                  <a:path w="2369" h="1773" extrusionOk="0">
                    <a:moveTo>
                      <a:pt x="922" y="1"/>
                    </a:moveTo>
                    <a:cubicBezTo>
                      <a:pt x="435" y="1"/>
                      <a:pt x="1" y="156"/>
                      <a:pt x="1" y="762"/>
                    </a:cubicBezTo>
                    <a:cubicBezTo>
                      <a:pt x="1" y="1414"/>
                      <a:pt x="337" y="1773"/>
                      <a:pt x="982" y="1773"/>
                    </a:cubicBezTo>
                    <a:cubicBezTo>
                      <a:pt x="1038" y="1773"/>
                      <a:pt x="1097" y="1770"/>
                      <a:pt x="1158" y="1765"/>
                    </a:cubicBezTo>
                    <a:cubicBezTo>
                      <a:pt x="1711" y="1730"/>
                      <a:pt x="2368" y="1678"/>
                      <a:pt x="2299" y="901"/>
                    </a:cubicBezTo>
                    <a:cubicBezTo>
                      <a:pt x="2264" y="175"/>
                      <a:pt x="1642" y="2"/>
                      <a:pt x="1003" y="2"/>
                    </a:cubicBezTo>
                    <a:cubicBezTo>
                      <a:pt x="976" y="1"/>
                      <a:pt x="949" y="1"/>
                      <a:pt x="9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79"/>
              <p:cNvSpPr/>
              <p:nvPr/>
            </p:nvSpPr>
            <p:spPr>
              <a:xfrm>
                <a:off x="2264800" y="4630125"/>
                <a:ext cx="6267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1569" extrusionOk="0">
                    <a:moveTo>
                      <a:pt x="1176" y="52"/>
                    </a:moveTo>
                    <a:cubicBezTo>
                      <a:pt x="675" y="87"/>
                      <a:pt x="1" y="1"/>
                      <a:pt x="1" y="813"/>
                    </a:cubicBezTo>
                    <a:cubicBezTo>
                      <a:pt x="1" y="1241"/>
                      <a:pt x="341" y="1568"/>
                      <a:pt x="742" y="1568"/>
                    </a:cubicBezTo>
                    <a:cubicBezTo>
                      <a:pt x="811" y="1568"/>
                      <a:pt x="881" y="1559"/>
                      <a:pt x="951" y="1539"/>
                    </a:cubicBezTo>
                    <a:cubicBezTo>
                      <a:pt x="1077" y="1515"/>
                      <a:pt x="1221" y="1513"/>
                      <a:pt x="1369" y="1513"/>
                    </a:cubicBezTo>
                    <a:cubicBezTo>
                      <a:pt x="1403" y="1513"/>
                      <a:pt x="1437" y="1513"/>
                      <a:pt x="1471" y="1513"/>
                    </a:cubicBezTo>
                    <a:cubicBezTo>
                      <a:pt x="1947" y="1513"/>
                      <a:pt x="2434" y="1491"/>
                      <a:pt x="2472" y="830"/>
                    </a:cubicBezTo>
                    <a:cubicBezTo>
                      <a:pt x="2506" y="52"/>
                      <a:pt x="1781" y="87"/>
                      <a:pt x="1176" y="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79"/>
              <p:cNvSpPr/>
              <p:nvPr/>
            </p:nvSpPr>
            <p:spPr>
              <a:xfrm>
                <a:off x="1604225" y="2645350"/>
                <a:ext cx="56175" cy="38275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1531" extrusionOk="0">
                    <a:moveTo>
                      <a:pt x="1003" y="1"/>
                    </a:moveTo>
                    <a:cubicBezTo>
                      <a:pt x="536" y="35"/>
                      <a:pt x="0" y="1"/>
                      <a:pt x="17" y="554"/>
                    </a:cubicBezTo>
                    <a:cubicBezTo>
                      <a:pt x="17" y="1297"/>
                      <a:pt x="640" y="1452"/>
                      <a:pt x="1262" y="1522"/>
                    </a:cubicBezTo>
                    <a:cubicBezTo>
                      <a:pt x="1319" y="1528"/>
                      <a:pt x="1377" y="1531"/>
                      <a:pt x="1434" y="1531"/>
                    </a:cubicBezTo>
                    <a:cubicBezTo>
                      <a:pt x="1857" y="1531"/>
                      <a:pt x="2247" y="1352"/>
                      <a:pt x="2247" y="865"/>
                    </a:cubicBezTo>
                    <a:cubicBezTo>
                      <a:pt x="2247" y="18"/>
                      <a:pt x="1504" y="139"/>
                      <a:pt x="10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79"/>
              <p:cNvSpPr/>
              <p:nvPr/>
            </p:nvSpPr>
            <p:spPr>
              <a:xfrm>
                <a:off x="7045475" y="3384250"/>
                <a:ext cx="47375" cy="5355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2142" extrusionOk="0">
                    <a:moveTo>
                      <a:pt x="416" y="1"/>
                    </a:moveTo>
                    <a:cubicBezTo>
                      <a:pt x="93" y="1"/>
                      <a:pt x="0" y="338"/>
                      <a:pt x="63" y="618"/>
                    </a:cubicBezTo>
                    <a:cubicBezTo>
                      <a:pt x="201" y="1292"/>
                      <a:pt x="339" y="2035"/>
                      <a:pt x="1203" y="2139"/>
                    </a:cubicBezTo>
                    <a:cubicBezTo>
                      <a:pt x="1224" y="2141"/>
                      <a:pt x="1245" y="2142"/>
                      <a:pt x="1265" y="2142"/>
                    </a:cubicBezTo>
                    <a:cubicBezTo>
                      <a:pt x="1645" y="2142"/>
                      <a:pt x="1895" y="1835"/>
                      <a:pt x="1895" y="1327"/>
                    </a:cubicBezTo>
                    <a:cubicBezTo>
                      <a:pt x="1670" y="705"/>
                      <a:pt x="1273" y="169"/>
                      <a:pt x="529" y="13"/>
                    </a:cubicBezTo>
                    <a:cubicBezTo>
                      <a:pt x="489" y="5"/>
                      <a:pt x="451" y="1"/>
                      <a:pt x="4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79"/>
              <p:cNvSpPr/>
              <p:nvPr/>
            </p:nvSpPr>
            <p:spPr>
              <a:xfrm>
                <a:off x="4291500" y="1250400"/>
                <a:ext cx="54900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1516" extrusionOk="0">
                    <a:moveTo>
                      <a:pt x="1013" y="0"/>
                    </a:moveTo>
                    <a:cubicBezTo>
                      <a:pt x="676" y="0"/>
                      <a:pt x="369" y="181"/>
                      <a:pt x="190" y="464"/>
                    </a:cubicBezTo>
                    <a:cubicBezTo>
                      <a:pt x="0" y="706"/>
                      <a:pt x="35" y="1034"/>
                      <a:pt x="259" y="1224"/>
                    </a:cubicBezTo>
                    <a:cubicBezTo>
                      <a:pt x="466" y="1444"/>
                      <a:pt x="678" y="1515"/>
                      <a:pt x="892" y="1515"/>
                    </a:cubicBezTo>
                    <a:cubicBezTo>
                      <a:pt x="1233" y="1515"/>
                      <a:pt x="1579" y="1336"/>
                      <a:pt x="1919" y="1293"/>
                    </a:cubicBezTo>
                    <a:cubicBezTo>
                      <a:pt x="2195" y="567"/>
                      <a:pt x="1901" y="153"/>
                      <a:pt x="1175" y="14"/>
                    </a:cubicBezTo>
                    <a:cubicBezTo>
                      <a:pt x="1121" y="5"/>
                      <a:pt x="1066" y="0"/>
                      <a:pt x="10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79"/>
              <p:cNvSpPr/>
              <p:nvPr/>
            </p:nvSpPr>
            <p:spPr>
              <a:xfrm>
                <a:off x="6323375" y="3314875"/>
                <a:ext cx="50125" cy="37325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1493" extrusionOk="0">
                    <a:moveTo>
                      <a:pt x="754" y="1"/>
                    </a:moveTo>
                    <a:cubicBezTo>
                      <a:pt x="409" y="1"/>
                      <a:pt x="93" y="129"/>
                      <a:pt x="52" y="542"/>
                    </a:cubicBezTo>
                    <a:cubicBezTo>
                      <a:pt x="0" y="1198"/>
                      <a:pt x="536" y="1371"/>
                      <a:pt x="1106" y="1492"/>
                    </a:cubicBezTo>
                    <a:cubicBezTo>
                      <a:pt x="1504" y="1475"/>
                      <a:pt x="1988" y="1440"/>
                      <a:pt x="1988" y="905"/>
                    </a:cubicBezTo>
                    <a:cubicBezTo>
                      <a:pt x="2005" y="317"/>
                      <a:pt x="1504" y="110"/>
                      <a:pt x="1020" y="23"/>
                    </a:cubicBezTo>
                    <a:cubicBezTo>
                      <a:pt x="932" y="9"/>
                      <a:pt x="842" y="1"/>
                      <a:pt x="7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79"/>
              <p:cNvSpPr/>
              <p:nvPr/>
            </p:nvSpPr>
            <p:spPr>
              <a:xfrm>
                <a:off x="6680225" y="1890750"/>
                <a:ext cx="46075" cy="4220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1688" extrusionOk="0">
                    <a:moveTo>
                      <a:pt x="1376" y="1"/>
                    </a:moveTo>
                    <a:cubicBezTo>
                      <a:pt x="1345" y="1"/>
                      <a:pt x="1312" y="4"/>
                      <a:pt x="1280" y="11"/>
                    </a:cubicBezTo>
                    <a:cubicBezTo>
                      <a:pt x="675" y="29"/>
                      <a:pt x="156" y="478"/>
                      <a:pt x="70" y="1083"/>
                    </a:cubicBezTo>
                    <a:cubicBezTo>
                      <a:pt x="1" y="1446"/>
                      <a:pt x="208" y="1670"/>
                      <a:pt x="675" y="1688"/>
                    </a:cubicBezTo>
                    <a:cubicBezTo>
                      <a:pt x="1193" y="1480"/>
                      <a:pt x="1643" y="1135"/>
                      <a:pt x="1781" y="513"/>
                    </a:cubicBezTo>
                    <a:cubicBezTo>
                      <a:pt x="1843" y="250"/>
                      <a:pt x="1642" y="1"/>
                      <a:pt x="13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79"/>
              <p:cNvSpPr/>
              <p:nvPr/>
            </p:nvSpPr>
            <p:spPr>
              <a:xfrm>
                <a:off x="3550975" y="1955400"/>
                <a:ext cx="53600" cy="126175"/>
              </a:xfrm>
              <a:custGeom>
                <a:avLst/>
                <a:gdLst/>
                <a:ahLst/>
                <a:cxnLst/>
                <a:rect l="l" t="t" r="r" b="b"/>
                <a:pathLst>
                  <a:path w="2144" h="5047" extrusionOk="0">
                    <a:moveTo>
                      <a:pt x="1297" y="0"/>
                    </a:moveTo>
                    <a:cubicBezTo>
                      <a:pt x="778" y="0"/>
                      <a:pt x="260" y="363"/>
                      <a:pt x="364" y="795"/>
                    </a:cubicBezTo>
                    <a:cubicBezTo>
                      <a:pt x="640" y="1850"/>
                      <a:pt x="122" y="2731"/>
                      <a:pt x="1" y="3491"/>
                    </a:cubicBezTo>
                    <a:cubicBezTo>
                      <a:pt x="70" y="4338"/>
                      <a:pt x="1" y="5047"/>
                      <a:pt x="951" y="5047"/>
                    </a:cubicBezTo>
                    <a:cubicBezTo>
                      <a:pt x="1781" y="5047"/>
                      <a:pt x="1971" y="4476"/>
                      <a:pt x="2040" y="3785"/>
                    </a:cubicBezTo>
                    <a:cubicBezTo>
                      <a:pt x="2144" y="2748"/>
                      <a:pt x="1642" y="1746"/>
                      <a:pt x="1936" y="692"/>
                    </a:cubicBezTo>
                    <a:cubicBezTo>
                      <a:pt x="2023" y="381"/>
                      <a:pt x="1712" y="0"/>
                      <a:pt x="12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79"/>
              <p:cNvSpPr/>
              <p:nvPr/>
            </p:nvSpPr>
            <p:spPr>
              <a:xfrm>
                <a:off x="3910000" y="2161475"/>
                <a:ext cx="93775" cy="45400"/>
              </a:xfrm>
              <a:custGeom>
                <a:avLst/>
                <a:gdLst/>
                <a:ahLst/>
                <a:cxnLst/>
                <a:rect l="l" t="t" r="r" b="b"/>
                <a:pathLst>
                  <a:path w="3751" h="1816" extrusionOk="0">
                    <a:moveTo>
                      <a:pt x="1383" y="1"/>
                    </a:moveTo>
                    <a:cubicBezTo>
                      <a:pt x="778" y="87"/>
                      <a:pt x="1" y="18"/>
                      <a:pt x="122" y="640"/>
                    </a:cubicBezTo>
                    <a:cubicBezTo>
                      <a:pt x="329" y="1625"/>
                      <a:pt x="1297" y="1815"/>
                      <a:pt x="2195" y="1815"/>
                    </a:cubicBezTo>
                    <a:cubicBezTo>
                      <a:pt x="2835" y="1815"/>
                      <a:pt x="3751" y="1712"/>
                      <a:pt x="3613" y="951"/>
                    </a:cubicBezTo>
                    <a:cubicBezTo>
                      <a:pt x="3466" y="240"/>
                      <a:pt x="2970" y="188"/>
                      <a:pt x="2455" y="188"/>
                    </a:cubicBezTo>
                    <a:cubicBezTo>
                      <a:pt x="2366" y="188"/>
                      <a:pt x="2276" y="189"/>
                      <a:pt x="2187" y="189"/>
                    </a:cubicBezTo>
                    <a:cubicBezTo>
                      <a:pt x="1880" y="189"/>
                      <a:pt x="1588" y="170"/>
                      <a:pt x="13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79"/>
              <p:cNvSpPr/>
              <p:nvPr/>
            </p:nvSpPr>
            <p:spPr>
              <a:xfrm>
                <a:off x="4125600" y="2173875"/>
                <a:ext cx="5057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2023" h="1504" extrusionOk="0">
                    <a:moveTo>
                      <a:pt x="1294" y="1"/>
                    </a:moveTo>
                    <a:cubicBezTo>
                      <a:pt x="1249" y="1"/>
                      <a:pt x="1204" y="3"/>
                      <a:pt x="1158" y="6"/>
                    </a:cubicBezTo>
                    <a:cubicBezTo>
                      <a:pt x="691" y="144"/>
                      <a:pt x="0" y="109"/>
                      <a:pt x="17" y="904"/>
                    </a:cubicBezTo>
                    <a:cubicBezTo>
                      <a:pt x="17" y="1352"/>
                      <a:pt x="364" y="1503"/>
                      <a:pt x="748" y="1503"/>
                    </a:cubicBezTo>
                    <a:cubicBezTo>
                      <a:pt x="809" y="1503"/>
                      <a:pt x="872" y="1499"/>
                      <a:pt x="933" y="1492"/>
                    </a:cubicBezTo>
                    <a:cubicBezTo>
                      <a:pt x="1486" y="1440"/>
                      <a:pt x="2022" y="1233"/>
                      <a:pt x="2022" y="593"/>
                    </a:cubicBezTo>
                    <a:cubicBezTo>
                      <a:pt x="2022" y="156"/>
                      <a:pt x="1711" y="1"/>
                      <a:pt x="12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79"/>
              <p:cNvSpPr/>
              <p:nvPr/>
            </p:nvSpPr>
            <p:spPr>
              <a:xfrm>
                <a:off x="3415775" y="2038325"/>
                <a:ext cx="44925" cy="38175"/>
              </a:xfrm>
              <a:custGeom>
                <a:avLst/>
                <a:gdLst/>
                <a:ahLst/>
                <a:cxnLst/>
                <a:rect l="l" t="t" r="r" b="b"/>
                <a:pathLst>
                  <a:path w="1797" h="1527" extrusionOk="0">
                    <a:moveTo>
                      <a:pt x="812" y="0"/>
                    </a:moveTo>
                    <a:cubicBezTo>
                      <a:pt x="383" y="0"/>
                      <a:pt x="1" y="211"/>
                      <a:pt x="34" y="710"/>
                    </a:cubicBezTo>
                    <a:cubicBezTo>
                      <a:pt x="34" y="1164"/>
                      <a:pt x="400" y="1527"/>
                      <a:pt x="845" y="1527"/>
                    </a:cubicBezTo>
                    <a:cubicBezTo>
                      <a:pt x="874" y="1527"/>
                      <a:pt x="903" y="1525"/>
                      <a:pt x="933" y="1522"/>
                    </a:cubicBezTo>
                    <a:cubicBezTo>
                      <a:pt x="1382" y="1522"/>
                      <a:pt x="1745" y="1315"/>
                      <a:pt x="1797" y="796"/>
                    </a:cubicBezTo>
                    <a:cubicBezTo>
                      <a:pt x="1745" y="226"/>
                      <a:pt x="1330" y="19"/>
                      <a:pt x="864" y="1"/>
                    </a:cubicBezTo>
                    <a:cubicBezTo>
                      <a:pt x="847" y="1"/>
                      <a:pt x="829" y="0"/>
                      <a:pt x="8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7" name="Google Shape;857;p79"/>
            <p:cNvSpPr/>
            <p:nvPr/>
          </p:nvSpPr>
          <p:spPr>
            <a:xfrm flipH="1">
              <a:off x="10438620" y="1922646"/>
              <a:ext cx="294655" cy="433604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79"/>
            <p:cNvSpPr/>
            <p:nvPr/>
          </p:nvSpPr>
          <p:spPr>
            <a:xfrm flipH="1">
              <a:off x="13267895" y="2035521"/>
              <a:ext cx="294655" cy="433604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79"/>
            <p:cNvSpPr/>
            <p:nvPr/>
          </p:nvSpPr>
          <p:spPr>
            <a:xfrm flipH="1">
              <a:off x="11179445" y="2811646"/>
              <a:ext cx="294655" cy="433604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0" name="Google Shape;860;p79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79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D8A5B-8227-AF8A-5BD0-038781EC41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770713" y="767127"/>
            <a:ext cx="4291420" cy="647700"/>
          </a:xfrm>
        </p:spPr>
        <p:txBody>
          <a:bodyPr/>
          <a:lstStyle/>
          <a:p>
            <a:r>
              <a:rPr lang="en-US" sz="3600" dirty="0"/>
              <a:t>Products and Services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5519234-B34B-E25D-C5D9-1F76C6E333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389057" y="1621463"/>
            <a:ext cx="4556125" cy="2894012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Arial"/>
              </a:rPr>
              <a:t>Flight bookings</a:t>
            </a:r>
            <a:br>
              <a:rPr lang="en-US" sz="2400" dirty="0">
                <a:solidFill>
                  <a:schemeClr val="tx1"/>
                </a:solidFill>
                <a:latin typeface="Arial"/>
              </a:rPr>
            </a:br>
            <a:r>
              <a:rPr lang="en-US" sz="2400" dirty="0">
                <a:solidFill>
                  <a:schemeClr val="tx1"/>
                </a:solidFill>
                <a:latin typeface="Arial"/>
              </a:rPr>
              <a:t>Hotel Stay</a:t>
            </a:r>
            <a:br>
              <a:rPr lang="en-US" sz="2400" dirty="0">
                <a:solidFill>
                  <a:schemeClr val="tx1"/>
                </a:solidFill>
                <a:latin typeface="Arial"/>
              </a:rPr>
            </a:br>
            <a:r>
              <a:rPr lang="en-US" sz="2400" dirty="0">
                <a:solidFill>
                  <a:schemeClr val="tx1"/>
                </a:solidFill>
                <a:latin typeface="Arial"/>
              </a:rPr>
              <a:t>Holiday Packages</a:t>
            </a:r>
            <a:br>
              <a:rPr lang="en-US" sz="2400" dirty="0">
                <a:solidFill>
                  <a:schemeClr val="tx1"/>
                </a:solidFill>
                <a:latin typeface="Arial"/>
              </a:rPr>
            </a:br>
            <a:r>
              <a:rPr lang="en-US" sz="2400" dirty="0">
                <a:solidFill>
                  <a:schemeClr val="tx1"/>
                </a:solidFill>
                <a:latin typeface="Arial"/>
              </a:rPr>
              <a:t>Bus and Train tickets</a:t>
            </a:r>
            <a:br>
              <a:rPr lang="en-US" sz="2400" dirty="0">
                <a:solidFill>
                  <a:schemeClr val="tx1"/>
                </a:solidFill>
                <a:latin typeface="Arial"/>
              </a:rPr>
            </a:br>
            <a:r>
              <a:rPr lang="en-US" sz="2400" dirty="0">
                <a:solidFill>
                  <a:schemeClr val="tx1"/>
                </a:solidFill>
                <a:latin typeface="Arial"/>
              </a:rPr>
              <a:t>Activities</a:t>
            </a:r>
          </a:p>
        </p:txBody>
      </p:sp>
    </p:spTree>
    <p:extLst>
      <p:ext uri="{BB962C8B-B14F-4D97-AF65-F5344CB8AC3E}">
        <p14:creationId xmlns:p14="http://schemas.microsoft.com/office/powerpoint/2010/main" val="3146096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8"/>
          <p:cNvSpPr/>
          <p:nvPr/>
        </p:nvSpPr>
        <p:spPr>
          <a:xfrm rot="-371595" flipH="1">
            <a:off x="2629446" y="1000920"/>
            <a:ext cx="5645046" cy="3141644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68"/>
          <p:cNvSpPr txBox="1">
            <a:spLocks noGrp="1"/>
          </p:cNvSpPr>
          <p:nvPr>
            <p:ph type="title"/>
          </p:nvPr>
        </p:nvSpPr>
        <p:spPr>
          <a:xfrm>
            <a:off x="3700351" y="1861457"/>
            <a:ext cx="3761805" cy="12098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PLANNING</a:t>
            </a:r>
            <a:endParaRPr sz="4000" dirty="0"/>
          </a:p>
        </p:txBody>
      </p:sp>
      <p:sp>
        <p:nvSpPr>
          <p:cNvPr id="537" name="Google Shape;537;p68"/>
          <p:cNvSpPr txBox="1">
            <a:spLocks noGrp="1"/>
          </p:cNvSpPr>
          <p:nvPr>
            <p:ph type="subTitle" idx="1"/>
          </p:nvPr>
        </p:nvSpPr>
        <p:spPr>
          <a:xfrm>
            <a:off x="3700175" y="3071300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538" name="Google Shape;538;p68"/>
          <p:cNvSpPr txBox="1">
            <a:spLocks noGrp="1"/>
          </p:cNvSpPr>
          <p:nvPr>
            <p:ph type="title" idx="2"/>
          </p:nvPr>
        </p:nvSpPr>
        <p:spPr>
          <a:xfrm>
            <a:off x="3700282" y="1302325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03</a:t>
            </a:r>
            <a:endParaRPr dirty="0"/>
          </a:p>
        </p:txBody>
      </p:sp>
      <p:sp>
        <p:nvSpPr>
          <p:cNvPr id="539" name="Google Shape;539;p68"/>
          <p:cNvSpPr/>
          <p:nvPr/>
        </p:nvSpPr>
        <p:spPr>
          <a:xfrm rot="565751">
            <a:off x="878046" y="1814703"/>
            <a:ext cx="2217562" cy="18127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0" name="Google Shape;540;p68"/>
          <p:cNvPicPr preferRelativeResize="0"/>
          <p:nvPr/>
        </p:nvPicPr>
        <p:blipFill rotWithShape="1">
          <a:blip r:embed="rId3">
            <a:alphaModFix/>
          </a:blip>
          <a:srcRect l="7301" r="7301"/>
          <a:stretch/>
        </p:blipFill>
        <p:spPr>
          <a:xfrm rot="1032649">
            <a:off x="943800" y="1833900"/>
            <a:ext cx="2135915" cy="1786777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41" name="Google Shape;541;p68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68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68"/>
          <p:cNvSpPr/>
          <p:nvPr/>
        </p:nvSpPr>
        <p:spPr>
          <a:xfrm rot="1022199">
            <a:off x="940351" y="1834763"/>
            <a:ext cx="2142101" cy="1789374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99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4BC6F-5B43-307B-2259-1832B4FF8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211" y="650780"/>
            <a:ext cx="2879100" cy="1277607"/>
          </a:xfrm>
        </p:spPr>
        <p:txBody>
          <a:bodyPr/>
          <a:lstStyle/>
          <a:p>
            <a:r>
              <a:rPr lang="en-US" dirty="0"/>
              <a:t>Future 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AE82E-D3FC-BF15-229A-8BCF08400E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2150" y="1905820"/>
            <a:ext cx="7350836" cy="2837352"/>
          </a:xfrm>
        </p:spPr>
        <p:txBody>
          <a:bodyPr/>
          <a:lstStyle/>
          <a:p>
            <a:pPr algn="l"/>
            <a:r>
              <a:rPr lang="en-US" sz="2400" dirty="0"/>
              <a:t>Investing in Technology</a:t>
            </a:r>
          </a:p>
          <a:p>
            <a:pPr algn="l">
              <a:lnSpc>
                <a:spcPct val="114999"/>
              </a:lnSpc>
            </a:pPr>
            <a:r>
              <a:rPr lang="en-US" sz="2400" dirty="0"/>
              <a:t>Sustainability</a:t>
            </a:r>
          </a:p>
        </p:txBody>
      </p:sp>
    </p:spTree>
    <p:extLst>
      <p:ext uri="{BB962C8B-B14F-4D97-AF65-F5344CB8AC3E}">
        <p14:creationId xmlns:p14="http://schemas.microsoft.com/office/powerpoint/2010/main" val="143673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8"/>
          <p:cNvSpPr/>
          <p:nvPr/>
        </p:nvSpPr>
        <p:spPr>
          <a:xfrm rot="-371595" flipH="1">
            <a:off x="2629446" y="1000920"/>
            <a:ext cx="5645046" cy="3141644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68"/>
          <p:cNvSpPr txBox="1">
            <a:spLocks noGrp="1"/>
          </p:cNvSpPr>
          <p:nvPr>
            <p:ph type="title"/>
          </p:nvPr>
        </p:nvSpPr>
        <p:spPr>
          <a:xfrm>
            <a:off x="3700351" y="1861457"/>
            <a:ext cx="3761805" cy="12098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CONCLUSION</a:t>
            </a:r>
            <a:endParaRPr sz="4000" dirty="0"/>
          </a:p>
        </p:txBody>
      </p:sp>
      <p:sp>
        <p:nvSpPr>
          <p:cNvPr id="537" name="Google Shape;537;p68"/>
          <p:cNvSpPr txBox="1">
            <a:spLocks noGrp="1"/>
          </p:cNvSpPr>
          <p:nvPr>
            <p:ph type="subTitle" idx="1"/>
          </p:nvPr>
        </p:nvSpPr>
        <p:spPr>
          <a:xfrm>
            <a:off x="3700175" y="3071300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538" name="Google Shape;538;p68"/>
          <p:cNvSpPr txBox="1">
            <a:spLocks noGrp="1"/>
          </p:cNvSpPr>
          <p:nvPr>
            <p:ph type="title" idx="2"/>
          </p:nvPr>
        </p:nvSpPr>
        <p:spPr>
          <a:xfrm>
            <a:off x="3700282" y="1302325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04</a:t>
            </a:r>
            <a:endParaRPr dirty="0"/>
          </a:p>
        </p:txBody>
      </p:sp>
      <p:sp>
        <p:nvSpPr>
          <p:cNvPr id="539" name="Google Shape;539;p68"/>
          <p:cNvSpPr/>
          <p:nvPr/>
        </p:nvSpPr>
        <p:spPr>
          <a:xfrm rot="565751">
            <a:off x="878046" y="1814703"/>
            <a:ext cx="2217562" cy="18127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0" name="Google Shape;540;p68"/>
          <p:cNvPicPr preferRelativeResize="0"/>
          <p:nvPr/>
        </p:nvPicPr>
        <p:blipFill rotWithShape="1">
          <a:blip r:embed="rId3">
            <a:alphaModFix/>
          </a:blip>
          <a:srcRect l="7301" r="7301"/>
          <a:stretch/>
        </p:blipFill>
        <p:spPr>
          <a:xfrm rot="1032649">
            <a:off x="943800" y="1833900"/>
            <a:ext cx="2135915" cy="1786777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41" name="Google Shape;541;p68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68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68"/>
          <p:cNvSpPr/>
          <p:nvPr/>
        </p:nvSpPr>
        <p:spPr>
          <a:xfrm rot="1022199">
            <a:off x="940351" y="1834763"/>
            <a:ext cx="2142101" cy="1789374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9391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81"/>
          <p:cNvSpPr txBox="1">
            <a:spLocks noGrp="1"/>
          </p:cNvSpPr>
          <p:nvPr>
            <p:ph type="title" idx="4"/>
          </p:nvPr>
        </p:nvSpPr>
        <p:spPr>
          <a:xfrm>
            <a:off x="2069550" y="1395033"/>
            <a:ext cx="4993200" cy="13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Conclusion</a:t>
            </a:r>
          </a:p>
        </p:txBody>
      </p:sp>
      <p:sp>
        <p:nvSpPr>
          <p:cNvPr id="916" name="Google Shape;916;p81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81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049518F3-E92C-7CE9-45BF-6B7971FD7033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197397" y="2473033"/>
            <a:ext cx="6744452" cy="1329510"/>
          </a:xfrm>
        </p:spPr>
        <p:txBody>
          <a:bodyPr/>
          <a:lstStyle/>
          <a:p>
            <a:pPr algn="l">
              <a:buFont typeface="Arial"/>
              <a:buChar char="•"/>
            </a:pPr>
            <a:r>
              <a:rPr lang="en-US" sz="2000" dirty="0">
                <a:latin typeface="Arial"/>
              </a:rPr>
              <a:t>Most popular travel Platform</a:t>
            </a:r>
          </a:p>
          <a:p>
            <a:pPr algn="l">
              <a:buFont typeface="Arial"/>
              <a:buChar char="•"/>
            </a:pPr>
            <a:r>
              <a:rPr lang="en-US" sz="2000" dirty="0">
                <a:latin typeface="Arial"/>
              </a:rPr>
              <a:t>Expanding Services</a:t>
            </a:r>
          </a:p>
          <a:p>
            <a:pPr algn="l">
              <a:buFont typeface="Arial"/>
              <a:buChar char="•"/>
            </a:pPr>
            <a:r>
              <a:rPr lang="en-US" sz="2000" dirty="0">
                <a:latin typeface="Arial"/>
              </a:rPr>
              <a:t>Easily accessible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C167348-5607-E461-8C45-F8E280D00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849" y="1566334"/>
            <a:ext cx="7968600" cy="905934"/>
          </a:xfrm>
        </p:spPr>
        <p:txBody>
          <a:bodyPr/>
          <a:lstStyle/>
          <a:p>
            <a:r>
              <a:rPr lang="en-US" sz="4800" dirty="0"/>
              <a:t>THANK YOU</a:t>
            </a:r>
            <a:endParaRPr lang="en-IN" sz="4800" dirty="0"/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CAD1646E-2B40-9426-4373-48B92C6F652A}"/>
              </a:ext>
            </a:extLst>
          </p:cNvPr>
          <p:cNvSpPr txBox="1">
            <a:spLocks/>
          </p:cNvSpPr>
          <p:nvPr/>
        </p:nvSpPr>
        <p:spPr>
          <a:xfrm>
            <a:off x="5135335" y="3474054"/>
            <a:ext cx="3487871" cy="1383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Just Another Hand"/>
              <a:buNone/>
              <a:defRPr sz="4000" b="0" i="0" u="none" strike="noStrike" cap="none">
                <a:solidFill>
                  <a:schemeClr val="accent1"/>
                </a:solidFill>
                <a:latin typeface="Just Another Hand"/>
                <a:ea typeface="Just Another Hand"/>
                <a:cs typeface="Just Another Hand"/>
                <a:sym typeface="Just Another Ha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Montserrat"/>
              <a:buNone/>
              <a:defRPr sz="3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077691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63"/>
          <p:cNvGrpSpPr/>
          <p:nvPr/>
        </p:nvGrpSpPr>
        <p:grpSpPr>
          <a:xfrm>
            <a:off x="3112500" y="589053"/>
            <a:ext cx="2919000" cy="3319425"/>
            <a:chOff x="3112500" y="711850"/>
            <a:chExt cx="2919000" cy="3319425"/>
          </a:xfrm>
        </p:grpSpPr>
        <p:sp>
          <p:nvSpPr>
            <p:cNvPr id="449" name="Google Shape;449;p63"/>
            <p:cNvSpPr/>
            <p:nvPr/>
          </p:nvSpPr>
          <p:spPr>
            <a:xfrm>
              <a:off x="3112500" y="1112275"/>
              <a:ext cx="2919000" cy="291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63"/>
            <p:cNvSpPr/>
            <p:nvPr/>
          </p:nvSpPr>
          <p:spPr>
            <a:xfrm>
              <a:off x="3374231" y="1374006"/>
              <a:ext cx="2395500" cy="2395500"/>
            </a:xfrm>
            <a:prstGeom prst="ellipse">
              <a:avLst/>
            </a:prstGeom>
            <a:noFill/>
            <a:ln w="38100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51" name="Google Shape;451;p63"/>
            <p:cNvCxnSpPr/>
            <p:nvPr/>
          </p:nvCxnSpPr>
          <p:spPr>
            <a:xfrm>
              <a:off x="3813275" y="2579625"/>
              <a:ext cx="4812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452" name="Google Shape;452;p63"/>
            <p:cNvCxnSpPr/>
            <p:nvPr/>
          </p:nvCxnSpPr>
          <p:spPr>
            <a:xfrm>
              <a:off x="4849375" y="2579625"/>
              <a:ext cx="481200" cy="0"/>
            </a:xfrm>
            <a:prstGeom prst="straightConnector1">
              <a:avLst/>
            </a:prstGeom>
            <a:noFill/>
            <a:ln w="38100" cap="flat" cmpd="sng">
              <a:solidFill>
                <a:schemeClr val="accent1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grpSp>
          <p:nvGrpSpPr>
            <p:cNvPr id="453" name="Google Shape;453;p63"/>
            <p:cNvGrpSpPr/>
            <p:nvPr/>
          </p:nvGrpSpPr>
          <p:grpSpPr>
            <a:xfrm>
              <a:off x="4228025" y="711850"/>
              <a:ext cx="687750" cy="1012069"/>
              <a:chOff x="4228025" y="711850"/>
              <a:chExt cx="687750" cy="1012069"/>
            </a:xfrm>
          </p:grpSpPr>
          <p:sp>
            <p:nvSpPr>
              <p:cNvPr id="454" name="Google Shape;454;p63"/>
              <p:cNvSpPr/>
              <p:nvPr/>
            </p:nvSpPr>
            <p:spPr>
              <a:xfrm>
                <a:off x="4355750" y="828800"/>
                <a:ext cx="432300" cy="432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63"/>
              <p:cNvSpPr/>
              <p:nvPr/>
            </p:nvSpPr>
            <p:spPr>
              <a:xfrm flipH="1">
                <a:off x="4228025" y="711850"/>
                <a:ext cx="687750" cy="1012069"/>
              </a:xfrm>
              <a:custGeom>
                <a:avLst/>
                <a:gdLst/>
                <a:ahLst/>
                <a:cxnLst/>
                <a:rect l="l" t="t" r="r" b="b"/>
                <a:pathLst>
                  <a:path w="133027" h="195758" extrusionOk="0">
                    <a:moveTo>
                      <a:pt x="65846" y="26249"/>
                    </a:moveTo>
                    <a:cubicBezTo>
                      <a:pt x="87201" y="26249"/>
                      <a:pt x="104108" y="43156"/>
                      <a:pt x="104108" y="64511"/>
                    </a:cubicBezTo>
                    <a:cubicBezTo>
                      <a:pt x="104108" y="85422"/>
                      <a:pt x="87201" y="102328"/>
                      <a:pt x="65846" y="102328"/>
                    </a:cubicBezTo>
                    <a:cubicBezTo>
                      <a:pt x="44936" y="102328"/>
                      <a:pt x="28029" y="85422"/>
                      <a:pt x="28029" y="64511"/>
                    </a:cubicBezTo>
                    <a:cubicBezTo>
                      <a:pt x="28029" y="43156"/>
                      <a:pt x="44936" y="26249"/>
                      <a:pt x="65846" y="26249"/>
                    </a:cubicBezTo>
                    <a:close/>
                    <a:moveTo>
                      <a:pt x="66291" y="0"/>
                    </a:moveTo>
                    <a:cubicBezTo>
                      <a:pt x="29809" y="0"/>
                      <a:pt x="0" y="29809"/>
                      <a:pt x="0" y="66291"/>
                    </a:cubicBezTo>
                    <a:cubicBezTo>
                      <a:pt x="0" y="84977"/>
                      <a:pt x="18241" y="118345"/>
                      <a:pt x="18241" y="118345"/>
                    </a:cubicBezTo>
                    <a:lnTo>
                      <a:pt x="64066" y="195758"/>
                    </a:lnTo>
                    <a:lnTo>
                      <a:pt x="111671" y="119234"/>
                    </a:lnTo>
                    <a:cubicBezTo>
                      <a:pt x="111671" y="119234"/>
                      <a:pt x="133027" y="87201"/>
                      <a:pt x="133027" y="66291"/>
                    </a:cubicBezTo>
                    <a:cubicBezTo>
                      <a:pt x="133027" y="29809"/>
                      <a:pt x="103218" y="0"/>
                      <a:pt x="66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6" name="Google Shape;456;p63"/>
          <p:cNvSpPr txBox="1">
            <a:spLocks noGrp="1"/>
          </p:cNvSpPr>
          <p:nvPr>
            <p:ph type="ctrTitle"/>
          </p:nvPr>
        </p:nvSpPr>
        <p:spPr>
          <a:xfrm>
            <a:off x="3534075" y="1712728"/>
            <a:ext cx="2075700" cy="162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MAKE </a:t>
            </a:r>
            <a:endParaRPr sz="25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MY</a:t>
            </a:r>
            <a:endParaRPr sz="2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TRIP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73"/>
          <p:cNvSpPr txBox="1">
            <a:spLocks noGrp="1"/>
          </p:cNvSpPr>
          <p:nvPr>
            <p:ph type="subTitle" idx="1"/>
          </p:nvPr>
        </p:nvSpPr>
        <p:spPr>
          <a:xfrm>
            <a:off x="1687200" y="1673938"/>
            <a:ext cx="5769600" cy="13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“A Year  without trip is like a life without joy"</a:t>
            </a:r>
          </a:p>
        </p:txBody>
      </p:sp>
      <p:sp>
        <p:nvSpPr>
          <p:cNvPr id="615" name="Google Shape;615;p73"/>
          <p:cNvSpPr txBox="1">
            <a:spLocks noGrp="1"/>
          </p:cNvSpPr>
          <p:nvPr>
            <p:ph type="title"/>
          </p:nvPr>
        </p:nvSpPr>
        <p:spPr>
          <a:xfrm rot="-3390743">
            <a:off x="707290" y="3377738"/>
            <a:ext cx="1365819" cy="17715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0">
                <a:solidFill>
                  <a:schemeClr val="accent5"/>
                </a:solidFill>
                <a:latin typeface="Gloria Hallelujah"/>
                <a:ea typeface="Gloria Hallelujah"/>
                <a:cs typeface="Gloria Hallelujah"/>
                <a:sym typeface="Gloria Hallelujah"/>
              </a:rPr>
              <a:t>x</a:t>
            </a:r>
            <a:endParaRPr sz="17000">
              <a:solidFill>
                <a:schemeClr val="accent5"/>
              </a:solidFill>
              <a:latin typeface="Gloria Hallelujah"/>
              <a:ea typeface="Gloria Hallelujah"/>
              <a:cs typeface="Gloria Hallelujah"/>
              <a:sym typeface="Gloria Hallelujah"/>
            </a:endParaRPr>
          </a:p>
        </p:txBody>
      </p:sp>
      <p:sp>
        <p:nvSpPr>
          <p:cNvPr id="616" name="Google Shape;616;p73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73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5"/>
          <p:cNvSpPr txBox="1">
            <a:spLocks noGrp="1"/>
          </p:cNvSpPr>
          <p:nvPr>
            <p:ph type="title"/>
          </p:nvPr>
        </p:nvSpPr>
        <p:spPr>
          <a:xfrm>
            <a:off x="1580958" y="878281"/>
            <a:ext cx="5771207" cy="10076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400" dirty="0"/>
              <a:t>LOGO</a:t>
            </a:r>
          </a:p>
        </p:txBody>
      </p:sp>
      <p:sp>
        <p:nvSpPr>
          <p:cNvPr id="474" name="Google Shape;474;p65"/>
          <p:cNvSpPr txBox="1">
            <a:spLocks noGrp="1"/>
          </p:cNvSpPr>
          <p:nvPr>
            <p:ph type="subTitle" idx="1"/>
          </p:nvPr>
        </p:nvSpPr>
        <p:spPr>
          <a:xfrm>
            <a:off x="2500400" y="2978917"/>
            <a:ext cx="4143300" cy="63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could be the part of the presentation where you can introduce yourself, write your email...</a:t>
            </a:r>
            <a:endParaRPr/>
          </a:p>
        </p:txBody>
      </p:sp>
      <p:sp>
        <p:nvSpPr>
          <p:cNvPr id="475" name="Google Shape;475;p65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65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 logo of a company&#10;&#10;Description automatically generated">
            <a:extLst>
              <a:ext uri="{FF2B5EF4-FFF2-40B4-BE49-F238E27FC236}">
                <a16:creationId xmlns:a16="http://schemas.microsoft.com/office/drawing/2014/main" id="{5FB19BF7-AB51-4F14-41C2-5032E2F01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2067" y="2058565"/>
            <a:ext cx="5210098" cy="28788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6"/>
          <p:cNvSpPr txBox="1">
            <a:spLocks noGrp="1"/>
          </p:cNvSpPr>
          <p:nvPr>
            <p:ph type="title" idx="15"/>
          </p:nvPr>
        </p:nvSpPr>
        <p:spPr>
          <a:xfrm>
            <a:off x="583849" y="485000"/>
            <a:ext cx="796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2" name="Google Shape;482;p66"/>
          <p:cNvSpPr txBox="1">
            <a:spLocks noGrp="1"/>
          </p:cNvSpPr>
          <p:nvPr>
            <p:ph type="title"/>
          </p:nvPr>
        </p:nvSpPr>
        <p:spPr>
          <a:xfrm>
            <a:off x="2348913" y="1496639"/>
            <a:ext cx="15498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83" name="Google Shape;483;p66"/>
          <p:cNvSpPr txBox="1">
            <a:spLocks noGrp="1"/>
          </p:cNvSpPr>
          <p:nvPr>
            <p:ph type="title" idx="3"/>
          </p:nvPr>
        </p:nvSpPr>
        <p:spPr>
          <a:xfrm>
            <a:off x="5242306" y="1529228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4" name="Google Shape;484;p66"/>
          <p:cNvSpPr txBox="1">
            <a:spLocks noGrp="1"/>
          </p:cNvSpPr>
          <p:nvPr>
            <p:ph type="subTitle" idx="1"/>
          </p:nvPr>
        </p:nvSpPr>
        <p:spPr>
          <a:xfrm>
            <a:off x="1942208" y="4103663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could describe the topic of the section here</a:t>
            </a:r>
            <a:endParaRPr/>
          </a:p>
        </p:txBody>
      </p:sp>
      <p:sp>
        <p:nvSpPr>
          <p:cNvPr id="485" name="Google Shape;485;p66"/>
          <p:cNvSpPr txBox="1">
            <a:spLocks noGrp="1"/>
          </p:cNvSpPr>
          <p:nvPr>
            <p:ph type="subTitle" idx="7"/>
          </p:nvPr>
        </p:nvSpPr>
        <p:spPr>
          <a:xfrm>
            <a:off x="4743438" y="1975720"/>
            <a:ext cx="25401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DESTINATIONS</a:t>
            </a:r>
            <a:endParaRPr/>
          </a:p>
        </p:txBody>
      </p:sp>
      <p:sp>
        <p:nvSpPr>
          <p:cNvPr id="486" name="Google Shape;486;p66"/>
          <p:cNvSpPr txBox="1">
            <a:spLocks noGrp="1"/>
          </p:cNvSpPr>
          <p:nvPr>
            <p:ph type="subTitle" idx="14"/>
          </p:nvPr>
        </p:nvSpPr>
        <p:spPr>
          <a:xfrm>
            <a:off x="1821938" y="3678413"/>
            <a:ext cx="2602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</a:t>
            </a:r>
            <a:endParaRPr/>
          </a:p>
        </p:txBody>
      </p:sp>
      <p:sp>
        <p:nvSpPr>
          <p:cNvPr id="487" name="Google Shape;487;p66"/>
          <p:cNvSpPr txBox="1">
            <a:spLocks noGrp="1"/>
          </p:cNvSpPr>
          <p:nvPr>
            <p:ph type="subTitle" idx="2"/>
          </p:nvPr>
        </p:nvSpPr>
        <p:spPr>
          <a:xfrm>
            <a:off x="4831583" y="4103663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could describe the topic of the section here</a:t>
            </a:r>
            <a:endParaRPr/>
          </a:p>
        </p:txBody>
      </p:sp>
      <p:sp>
        <p:nvSpPr>
          <p:cNvPr id="488" name="Google Shape;488;p66"/>
          <p:cNvSpPr txBox="1">
            <a:spLocks noGrp="1"/>
          </p:cNvSpPr>
          <p:nvPr>
            <p:ph type="title" idx="4"/>
          </p:nvPr>
        </p:nvSpPr>
        <p:spPr>
          <a:xfrm>
            <a:off x="2349156" y="3227857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9" name="Google Shape;489;p66"/>
          <p:cNvSpPr txBox="1">
            <a:spLocks noGrp="1"/>
          </p:cNvSpPr>
          <p:nvPr>
            <p:ph type="title" idx="5"/>
          </p:nvPr>
        </p:nvSpPr>
        <p:spPr>
          <a:xfrm>
            <a:off x="5242549" y="3227857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90" name="Google Shape;490;p66"/>
          <p:cNvSpPr txBox="1">
            <a:spLocks noGrp="1"/>
          </p:cNvSpPr>
          <p:nvPr>
            <p:ph type="subTitle" idx="6"/>
          </p:nvPr>
        </p:nvSpPr>
        <p:spPr>
          <a:xfrm>
            <a:off x="1822938" y="1975720"/>
            <a:ext cx="2602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91" name="Google Shape;491;p66"/>
          <p:cNvSpPr txBox="1">
            <a:spLocks noGrp="1"/>
          </p:cNvSpPr>
          <p:nvPr>
            <p:ph type="subTitle" idx="8"/>
          </p:nvPr>
        </p:nvSpPr>
        <p:spPr>
          <a:xfrm>
            <a:off x="4719863" y="3678413"/>
            <a:ext cx="2602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92" name="Google Shape;492;p66"/>
          <p:cNvSpPr txBox="1">
            <a:spLocks noGrp="1"/>
          </p:cNvSpPr>
          <p:nvPr>
            <p:ph type="subTitle" idx="13"/>
          </p:nvPr>
        </p:nvSpPr>
        <p:spPr>
          <a:xfrm>
            <a:off x="4835583" y="2398042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could describe the topic of the section here</a:t>
            </a:r>
            <a:endParaRPr/>
          </a:p>
        </p:txBody>
      </p:sp>
      <p:grpSp>
        <p:nvGrpSpPr>
          <p:cNvPr id="493" name="Google Shape;493;p66"/>
          <p:cNvGrpSpPr/>
          <p:nvPr/>
        </p:nvGrpSpPr>
        <p:grpSpPr>
          <a:xfrm rot="1230688">
            <a:off x="-688768" y="3409230"/>
            <a:ext cx="2380396" cy="2380396"/>
            <a:chOff x="-146650" y="2998550"/>
            <a:chExt cx="1719750" cy="1719750"/>
          </a:xfrm>
        </p:grpSpPr>
        <p:sp>
          <p:nvSpPr>
            <p:cNvPr id="494" name="Google Shape;494;p66"/>
            <p:cNvSpPr/>
            <p:nvPr/>
          </p:nvSpPr>
          <p:spPr>
            <a:xfrm>
              <a:off x="681875" y="2998550"/>
              <a:ext cx="62175" cy="271575"/>
            </a:xfrm>
            <a:custGeom>
              <a:avLst/>
              <a:gdLst/>
              <a:ahLst/>
              <a:cxnLst/>
              <a:rect l="l" t="t" r="r" b="b"/>
              <a:pathLst>
                <a:path w="2487" h="10863" extrusionOk="0">
                  <a:moveTo>
                    <a:pt x="1254" y="1"/>
                  </a:moveTo>
                  <a:cubicBezTo>
                    <a:pt x="557" y="1"/>
                    <a:pt x="0" y="558"/>
                    <a:pt x="0" y="1234"/>
                  </a:cubicBezTo>
                  <a:lnTo>
                    <a:pt x="0" y="10862"/>
                  </a:lnTo>
                  <a:lnTo>
                    <a:pt x="2487" y="10862"/>
                  </a:lnTo>
                  <a:lnTo>
                    <a:pt x="2487" y="1234"/>
                  </a:lnTo>
                  <a:cubicBezTo>
                    <a:pt x="2487" y="558"/>
                    <a:pt x="1930" y="1"/>
                    <a:pt x="12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66"/>
            <p:cNvSpPr/>
            <p:nvPr/>
          </p:nvSpPr>
          <p:spPr>
            <a:xfrm>
              <a:off x="-146650" y="3825100"/>
              <a:ext cx="271550" cy="62200"/>
            </a:xfrm>
            <a:custGeom>
              <a:avLst/>
              <a:gdLst/>
              <a:ahLst/>
              <a:cxnLst/>
              <a:rect l="l" t="t" r="r" b="b"/>
              <a:pathLst>
                <a:path w="10862" h="2488" extrusionOk="0">
                  <a:moveTo>
                    <a:pt x="1234" y="0"/>
                  </a:moveTo>
                  <a:cubicBezTo>
                    <a:pt x="557" y="0"/>
                    <a:pt x="0" y="557"/>
                    <a:pt x="0" y="1254"/>
                  </a:cubicBezTo>
                  <a:cubicBezTo>
                    <a:pt x="0" y="1930"/>
                    <a:pt x="557" y="2487"/>
                    <a:pt x="1234" y="2487"/>
                  </a:cubicBezTo>
                  <a:lnTo>
                    <a:pt x="10862" y="2487"/>
                  </a:lnTo>
                  <a:lnTo>
                    <a:pt x="108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66"/>
            <p:cNvSpPr/>
            <p:nvPr/>
          </p:nvSpPr>
          <p:spPr>
            <a:xfrm>
              <a:off x="681875" y="4446750"/>
              <a:ext cx="62175" cy="271550"/>
            </a:xfrm>
            <a:custGeom>
              <a:avLst/>
              <a:gdLst/>
              <a:ahLst/>
              <a:cxnLst/>
              <a:rect l="l" t="t" r="r" b="b"/>
              <a:pathLst>
                <a:path w="2487" h="10862" extrusionOk="0">
                  <a:moveTo>
                    <a:pt x="0" y="0"/>
                  </a:moveTo>
                  <a:lnTo>
                    <a:pt x="0" y="9628"/>
                  </a:lnTo>
                  <a:cubicBezTo>
                    <a:pt x="0" y="10305"/>
                    <a:pt x="557" y="10862"/>
                    <a:pt x="1254" y="10862"/>
                  </a:cubicBezTo>
                  <a:cubicBezTo>
                    <a:pt x="1930" y="10862"/>
                    <a:pt x="2487" y="10305"/>
                    <a:pt x="2487" y="9628"/>
                  </a:cubicBezTo>
                  <a:lnTo>
                    <a:pt x="24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66"/>
            <p:cNvSpPr/>
            <p:nvPr/>
          </p:nvSpPr>
          <p:spPr>
            <a:xfrm>
              <a:off x="1301525" y="3825100"/>
              <a:ext cx="271575" cy="62200"/>
            </a:xfrm>
            <a:custGeom>
              <a:avLst/>
              <a:gdLst/>
              <a:ahLst/>
              <a:cxnLst/>
              <a:rect l="l" t="t" r="r" b="b"/>
              <a:pathLst>
                <a:path w="10863" h="2488" extrusionOk="0">
                  <a:moveTo>
                    <a:pt x="1" y="0"/>
                  </a:moveTo>
                  <a:lnTo>
                    <a:pt x="1" y="2487"/>
                  </a:lnTo>
                  <a:lnTo>
                    <a:pt x="9629" y="2487"/>
                  </a:lnTo>
                  <a:cubicBezTo>
                    <a:pt x="10305" y="2487"/>
                    <a:pt x="10862" y="1930"/>
                    <a:pt x="10862" y="1254"/>
                  </a:cubicBezTo>
                  <a:cubicBezTo>
                    <a:pt x="10862" y="557"/>
                    <a:pt x="10305" y="0"/>
                    <a:pt x="96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66"/>
            <p:cNvSpPr/>
            <p:nvPr/>
          </p:nvSpPr>
          <p:spPr>
            <a:xfrm>
              <a:off x="-32775" y="3112450"/>
              <a:ext cx="1491975" cy="1491975"/>
            </a:xfrm>
            <a:custGeom>
              <a:avLst/>
              <a:gdLst/>
              <a:ahLst/>
              <a:cxnLst/>
              <a:rect l="l" t="t" r="r" b="b"/>
              <a:pathLst>
                <a:path w="59679" h="59679" extrusionOk="0">
                  <a:moveTo>
                    <a:pt x="29840" y="0"/>
                  </a:moveTo>
                  <a:cubicBezTo>
                    <a:pt x="13349" y="0"/>
                    <a:pt x="1" y="13348"/>
                    <a:pt x="1" y="29839"/>
                  </a:cubicBezTo>
                  <a:cubicBezTo>
                    <a:pt x="1" y="46310"/>
                    <a:pt x="13349" y="59678"/>
                    <a:pt x="29840" y="59678"/>
                  </a:cubicBezTo>
                  <a:cubicBezTo>
                    <a:pt x="46311" y="59678"/>
                    <a:pt x="59679" y="46310"/>
                    <a:pt x="59679" y="29839"/>
                  </a:cubicBezTo>
                  <a:cubicBezTo>
                    <a:pt x="59679" y="13348"/>
                    <a:pt x="46311" y="0"/>
                    <a:pt x="298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66"/>
            <p:cNvSpPr/>
            <p:nvPr/>
          </p:nvSpPr>
          <p:spPr>
            <a:xfrm>
              <a:off x="122900" y="3268100"/>
              <a:ext cx="1180650" cy="1180650"/>
            </a:xfrm>
            <a:custGeom>
              <a:avLst/>
              <a:gdLst/>
              <a:ahLst/>
              <a:cxnLst/>
              <a:rect l="l" t="t" r="r" b="b"/>
              <a:pathLst>
                <a:path w="47226" h="47226" extrusionOk="0">
                  <a:moveTo>
                    <a:pt x="23613" y="1"/>
                  </a:moveTo>
                  <a:cubicBezTo>
                    <a:pt x="10583" y="1"/>
                    <a:pt x="0" y="10584"/>
                    <a:pt x="0" y="23613"/>
                  </a:cubicBezTo>
                  <a:cubicBezTo>
                    <a:pt x="0" y="36623"/>
                    <a:pt x="10583" y="47226"/>
                    <a:pt x="23613" y="47226"/>
                  </a:cubicBezTo>
                  <a:cubicBezTo>
                    <a:pt x="36622" y="47226"/>
                    <a:pt x="47225" y="36623"/>
                    <a:pt x="47225" y="23613"/>
                  </a:cubicBezTo>
                  <a:cubicBezTo>
                    <a:pt x="47225" y="10584"/>
                    <a:pt x="36622" y="1"/>
                    <a:pt x="23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66"/>
            <p:cNvSpPr/>
            <p:nvPr/>
          </p:nvSpPr>
          <p:spPr>
            <a:xfrm>
              <a:off x="610750" y="3330775"/>
              <a:ext cx="630125" cy="630125"/>
            </a:xfrm>
            <a:custGeom>
              <a:avLst/>
              <a:gdLst/>
              <a:ahLst/>
              <a:cxnLst/>
              <a:rect l="l" t="t" r="r" b="b"/>
              <a:pathLst>
                <a:path w="25205" h="25205" extrusionOk="0">
                  <a:moveTo>
                    <a:pt x="25205" y="0"/>
                  </a:moveTo>
                  <a:lnTo>
                    <a:pt x="4377" y="15318"/>
                  </a:lnTo>
                  <a:cubicBezTo>
                    <a:pt x="4279" y="15313"/>
                    <a:pt x="4181" y="15310"/>
                    <a:pt x="4082" y="15310"/>
                  </a:cubicBezTo>
                  <a:cubicBezTo>
                    <a:pt x="2606" y="15310"/>
                    <a:pt x="1120" y="15871"/>
                    <a:pt x="1" y="17008"/>
                  </a:cubicBezTo>
                  <a:lnTo>
                    <a:pt x="777" y="24428"/>
                  </a:lnTo>
                  <a:lnTo>
                    <a:pt x="8197" y="25204"/>
                  </a:lnTo>
                  <a:cubicBezTo>
                    <a:pt x="9410" y="24011"/>
                    <a:pt x="9967" y="22399"/>
                    <a:pt x="9887" y="20828"/>
                  </a:cubicBezTo>
                  <a:lnTo>
                    <a:pt x="252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66"/>
            <p:cNvSpPr/>
            <p:nvPr/>
          </p:nvSpPr>
          <p:spPr>
            <a:xfrm>
              <a:off x="185550" y="3755975"/>
              <a:ext cx="630125" cy="630125"/>
            </a:xfrm>
            <a:custGeom>
              <a:avLst/>
              <a:gdLst/>
              <a:ahLst/>
              <a:cxnLst/>
              <a:rect l="l" t="t" r="r" b="b"/>
              <a:pathLst>
                <a:path w="25205" h="25205" extrusionOk="0">
                  <a:moveTo>
                    <a:pt x="17009" y="0"/>
                  </a:moveTo>
                  <a:cubicBezTo>
                    <a:pt x="15795" y="1194"/>
                    <a:pt x="15238" y="2805"/>
                    <a:pt x="15318" y="4377"/>
                  </a:cubicBezTo>
                  <a:lnTo>
                    <a:pt x="1" y="25204"/>
                  </a:lnTo>
                  <a:lnTo>
                    <a:pt x="20828" y="9887"/>
                  </a:lnTo>
                  <a:cubicBezTo>
                    <a:pt x="20926" y="9892"/>
                    <a:pt x="21025" y="9895"/>
                    <a:pt x="21123" y="9895"/>
                  </a:cubicBezTo>
                  <a:cubicBezTo>
                    <a:pt x="22599" y="9895"/>
                    <a:pt x="24086" y="9334"/>
                    <a:pt x="25205" y="8196"/>
                  </a:cubicBezTo>
                  <a:lnTo>
                    <a:pt x="170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66"/>
            <p:cNvSpPr/>
            <p:nvPr/>
          </p:nvSpPr>
          <p:spPr>
            <a:xfrm>
              <a:off x="671425" y="3816650"/>
              <a:ext cx="83075" cy="83075"/>
            </a:xfrm>
            <a:custGeom>
              <a:avLst/>
              <a:gdLst/>
              <a:ahLst/>
              <a:cxnLst/>
              <a:rect l="l" t="t" r="r" b="b"/>
              <a:pathLst>
                <a:path w="3323" h="3323" extrusionOk="0">
                  <a:moveTo>
                    <a:pt x="1672" y="0"/>
                  </a:moveTo>
                  <a:cubicBezTo>
                    <a:pt x="757" y="0"/>
                    <a:pt x="1" y="756"/>
                    <a:pt x="1" y="1671"/>
                  </a:cubicBezTo>
                  <a:cubicBezTo>
                    <a:pt x="1" y="2586"/>
                    <a:pt x="757" y="3322"/>
                    <a:pt x="1672" y="3322"/>
                  </a:cubicBezTo>
                  <a:cubicBezTo>
                    <a:pt x="2587" y="3322"/>
                    <a:pt x="3323" y="2586"/>
                    <a:pt x="3323" y="1671"/>
                  </a:cubicBezTo>
                  <a:cubicBezTo>
                    <a:pt x="3323" y="756"/>
                    <a:pt x="2587" y="0"/>
                    <a:pt x="16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3" name="Google Shape;503;p66"/>
          <p:cNvSpPr txBox="1">
            <a:spLocks noGrp="1"/>
          </p:cNvSpPr>
          <p:nvPr>
            <p:ph type="subTitle" idx="9"/>
          </p:nvPr>
        </p:nvSpPr>
        <p:spPr>
          <a:xfrm>
            <a:off x="1941183" y="2398042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describe the topic of the section here</a:t>
            </a:r>
            <a:endParaRPr/>
          </a:p>
        </p:txBody>
      </p:sp>
      <p:sp>
        <p:nvSpPr>
          <p:cNvPr id="504" name="Google Shape;504;p66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66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8"/>
          <p:cNvSpPr/>
          <p:nvPr/>
        </p:nvSpPr>
        <p:spPr>
          <a:xfrm rot="-371595" flipH="1">
            <a:off x="2629446" y="1000920"/>
            <a:ext cx="5645046" cy="3141644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68"/>
          <p:cNvSpPr txBox="1">
            <a:spLocks noGrp="1"/>
          </p:cNvSpPr>
          <p:nvPr>
            <p:ph type="title"/>
          </p:nvPr>
        </p:nvSpPr>
        <p:spPr>
          <a:xfrm>
            <a:off x="3700351" y="1861457"/>
            <a:ext cx="3761805" cy="12098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INTRODUCTION</a:t>
            </a:r>
            <a:endParaRPr sz="4000" dirty="0"/>
          </a:p>
        </p:txBody>
      </p:sp>
      <p:sp>
        <p:nvSpPr>
          <p:cNvPr id="537" name="Google Shape;537;p68"/>
          <p:cNvSpPr txBox="1">
            <a:spLocks noGrp="1"/>
          </p:cNvSpPr>
          <p:nvPr>
            <p:ph type="subTitle" idx="1"/>
          </p:nvPr>
        </p:nvSpPr>
        <p:spPr>
          <a:xfrm>
            <a:off x="3700175" y="3071300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538" name="Google Shape;538;p68"/>
          <p:cNvSpPr txBox="1">
            <a:spLocks noGrp="1"/>
          </p:cNvSpPr>
          <p:nvPr>
            <p:ph type="title" idx="2"/>
          </p:nvPr>
        </p:nvSpPr>
        <p:spPr>
          <a:xfrm>
            <a:off x="3700282" y="1302325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01</a:t>
            </a:r>
            <a:endParaRPr dirty="0"/>
          </a:p>
        </p:txBody>
      </p:sp>
      <p:sp>
        <p:nvSpPr>
          <p:cNvPr id="539" name="Google Shape;539;p68"/>
          <p:cNvSpPr/>
          <p:nvPr/>
        </p:nvSpPr>
        <p:spPr>
          <a:xfrm rot="565751">
            <a:off x="878046" y="1814703"/>
            <a:ext cx="2217562" cy="18127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0" name="Google Shape;540;p68"/>
          <p:cNvPicPr preferRelativeResize="0"/>
          <p:nvPr/>
        </p:nvPicPr>
        <p:blipFill rotWithShape="1">
          <a:blip r:embed="rId3">
            <a:alphaModFix/>
          </a:blip>
          <a:srcRect l="7301" r="7301"/>
          <a:stretch/>
        </p:blipFill>
        <p:spPr>
          <a:xfrm rot="1032649">
            <a:off x="943800" y="1833900"/>
            <a:ext cx="2135915" cy="1786777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41" name="Google Shape;541;p68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68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68"/>
          <p:cNvSpPr/>
          <p:nvPr/>
        </p:nvSpPr>
        <p:spPr>
          <a:xfrm rot="1022199">
            <a:off x="940351" y="1834763"/>
            <a:ext cx="2142101" cy="1789374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70"/>
          <p:cNvGrpSpPr/>
          <p:nvPr/>
        </p:nvGrpSpPr>
        <p:grpSpPr>
          <a:xfrm>
            <a:off x="1764000" y="1707288"/>
            <a:ext cx="2527200" cy="3626951"/>
            <a:chOff x="1764000" y="1707288"/>
            <a:chExt cx="2527200" cy="3626951"/>
          </a:xfrm>
        </p:grpSpPr>
        <p:sp>
          <p:nvSpPr>
            <p:cNvPr id="559" name="Google Shape;559;p70"/>
            <p:cNvSpPr/>
            <p:nvPr/>
          </p:nvSpPr>
          <p:spPr>
            <a:xfrm rot="10800000">
              <a:off x="1764000" y="1707288"/>
              <a:ext cx="2527200" cy="577500"/>
            </a:xfrm>
            <a:prstGeom prst="homePlate">
              <a:avLst>
                <a:gd name="adj" fmla="val 6938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70"/>
            <p:cNvSpPr/>
            <p:nvPr/>
          </p:nvSpPr>
          <p:spPr>
            <a:xfrm rot="10800000">
              <a:off x="1764000" y="2571663"/>
              <a:ext cx="2527200" cy="1195500"/>
            </a:xfrm>
            <a:prstGeom prst="homePlate">
              <a:avLst>
                <a:gd name="adj" fmla="val 345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70"/>
            <p:cNvSpPr/>
            <p:nvPr/>
          </p:nvSpPr>
          <p:spPr>
            <a:xfrm>
              <a:off x="3124425" y="1998177"/>
              <a:ext cx="211649" cy="3336061"/>
            </a:xfrm>
            <a:custGeom>
              <a:avLst/>
              <a:gdLst/>
              <a:ahLst/>
              <a:cxnLst/>
              <a:rect l="l" t="t" r="r" b="b"/>
              <a:pathLst>
                <a:path w="2101" h="18076" extrusionOk="0">
                  <a:moveTo>
                    <a:pt x="713" y="0"/>
                  </a:moveTo>
                  <a:cubicBezTo>
                    <a:pt x="321" y="0"/>
                    <a:pt x="1" y="321"/>
                    <a:pt x="1" y="712"/>
                  </a:cubicBezTo>
                  <a:lnTo>
                    <a:pt x="1" y="17364"/>
                  </a:lnTo>
                  <a:cubicBezTo>
                    <a:pt x="1" y="17755"/>
                    <a:pt x="321" y="18075"/>
                    <a:pt x="713" y="18075"/>
                  </a:cubicBezTo>
                  <a:lnTo>
                    <a:pt x="1424" y="18075"/>
                  </a:lnTo>
                  <a:cubicBezTo>
                    <a:pt x="1780" y="18075"/>
                    <a:pt x="2100" y="17755"/>
                    <a:pt x="2100" y="17364"/>
                  </a:cubicBezTo>
                  <a:lnTo>
                    <a:pt x="2100" y="712"/>
                  </a:lnTo>
                  <a:cubicBezTo>
                    <a:pt x="2100" y="321"/>
                    <a:pt x="1780" y="0"/>
                    <a:pt x="14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70"/>
          <p:cNvGrpSpPr/>
          <p:nvPr/>
        </p:nvGrpSpPr>
        <p:grpSpPr>
          <a:xfrm>
            <a:off x="4852800" y="2282238"/>
            <a:ext cx="2527200" cy="3262567"/>
            <a:chOff x="4852800" y="2282238"/>
            <a:chExt cx="2527200" cy="3262567"/>
          </a:xfrm>
        </p:grpSpPr>
        <p:sp>
          <p:nvSpPr>
            <p:cNvPr id="563" name="Google Shape;563;p70"/>
            <p:cNvSpPr/>
            <p:nvPr/>
          </p:nvSpPr>
          <p:spPr>
            <a:xfrm rot="10800000" flipH="1">
              <a:off x="4852800" y="2282238"/>
              <a:ext cx="2527200" cy="577500"/>
            </a:xfrm>
            <a:prstGeom prst="homePlate">
              <a:avLst>
                <a:gd name="adj" fmla="val 6938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70"/>
            <p:cNvSpPr/>
            <p:nvPr/>
          </p:nvSpPr>
          <p:spPr>
            <a:xfrm rot="10800000" flipH="1">
              <a:off x="4852800" y="3146613"/>
              <a:ext cx="2527200" cy="1195500"/>
            </a:xfrm>
            <a:prstGeom prst="homePlate">
              <a:avLst>
                <a:gd name="adj" fmla="val 345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70"/>
            <p:cNvSpPr/>
            <p:nvPr/>
          </p:nvSpPr>
          <p:spPr>
            <a:xfrm>
              <a:off x="5807925" y="2351634"/>
              <a:ext cx="211649" cy="3193171"/>
            </a:xfrm>
            <a:custGeom>
              <a:avLst/>
              <a:gdLst/>
              <a:ahLst/>
              <a:cxnLst/>
              <a:rect l="l" t="t" r="r" b="b"/>
              <a:pathLst>
                <a:path w="2101" h="18076" extrusionOk="0">
                  <a:moveTo>
                    <a:pt x="713" y="0"/>
                  </a:moveTo>
                  <a:cubicBezTo>
                    <a:pt x="321" y="0"/>
                    <a:pt x="1" y="321"/>
                    <a:pt x="1" y="712"/>
                  </a:cubicBezTo>
                  <a:lnTo>
                    <a:pt x="1" y="17364"/>
                  </a:lnTo>
                  <a:cubicBezTo>
                    <a:pt x="1" y="17755"/>
                    <a:pt x="321" y="18075"/>
                    <a:pt x="713" y="18075"/>
                  </a:cubicBezTo>
                  <a:lnTo>
                    <a:pt x="1424" y="18075"/>
                  </a:lnTo>
                  <a:cubicBezTo>
                    <a:pt x="1780" y="18075"/>
                    <a:pt x="2100" y="17755"/>
                    <a:pt x="2100" y="17364"/>
                  </a:cubicBezTo>
                  <a:lnTo>
                    <a:pt x="2100" y="712"/>
                  </a:lnTo>
                  <a:cubicBezTo>
                    <a:pt x="2100" y="321"/>
                    <a:pt x="1780" y="0"/>
                    <a:pt x="14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" name="Google Shape;566;p70"/>
          <p:cNvSpPr txBox="1">
            <a:spLocks noGrp="1"/>
          </p:cNvSpPr>
          <p:nvPr>
            <p:ph type="subTitle" idx="1"/>
          </p:nvPr>
        </p:nvSpPr>
        <p:spPr>
          <a:xfrm>
            <a:off x="2169300" y="2571751"/>
            <a:ext cx="2121900" cy="1200900"/>
          </a:xfrm>
          <a:prstGeom prst="rect">
            <a:avLst/>
          </a:prstGeom>
        </p:spPr>
        <p:txBody>
          <a:bodyPr spcFirstLastPara="1" wrap="square" lIns="137150" tIns="182875" rIns="137150" bIns="0" anchor="ctr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" dirty="0"/>
              <a:t>Domestic and international  tickets</a:t>
            </a:r>
            <a:endParaRPr lang="en-US" dirty="0"/>
          </a:p>
        </p:txBody>
      </p:sp>
      <p:sp>
        <p:nvSpPr>
          <p:cNvPr id="567" name="Google Shape;567;p70"/>
          <p:cNvSpPr txBox="1">
            <a:spLocks noGrp="1"/>
          </p:cNvSpPr>
          <p:nvPr>
            <p:ph type="subTitle" idx="4"/>
          </p:nvPr>
        </p:nvSpPr>
        <p:spPr>
          <a:xfrm>
            <a:off x="4852800" y="3145917"/>
            <a:ext cx="2121900" cy="1200900"/>
          </a:xfrm>
          <a:prstGeom prst="rect">
            <a:avLst/>
          </a:prstGeom>
        </p:spPr>
        <p:txBody>
          <a:bodyPr spcFirstLastPara="1" wrap="square" lIns="137150" tIns="182875" rIns="137150" bIns="0" anchor="ctr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" dirty="0"/>
              <a:t>Online hotel bookings with over 45,000 properties globally.</a:t>
            </a:r>
            <a:endParaRPr lang="en-US" dirty="0"/>
          </a:p>
        </p:txBody>
      </p:sp>
      <p:sp>
        <p:nvSpPr>
          <p:cNvPr id="568" name="Google Shape;568;p70"/>
          <p:cNvSpPr txBox="1">
            <a:spLocks noGrp="1"/>
          </p:cNvSpPr>
          <p:nvPr>
            <p:ph type="title"/>
          </p:nvPr>
        </p:nvSpPr>
        <p:spPr>
          <a:xfrm>
            <a:off x="713225" y="4901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BOOKINGS</a:t>
            </a:r>
          </a:p>
        </p:txBody>
      </p:sp>
      <p:sp>
        <p:nvSpPr>
          <p:cNvPr id="569" name="Google Shape;569;p70"/>
          <p:cNvSpPr txBox="1">
            <a:spLocks noGrp="1"/>
          </p:cNvSpPr>
          <p:nvPr>
            <p:ph type="title" idx="2"/>
          </p:nvPr>
        </p:nvSpPr>
        <p:spPr>
          <a:xfrm>
            <a:off x="2169300" y="1709600"/>
            <a:ext cx="1662827" cy="5633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1600" dirty="0"/>
              <a:t>Flight, Bus ,Train Booking</a:t>
            </a:r>
            <a:endParaRPr lang="en-US" sz="1600" dirty="0"/>
          </a:p>
        </p:txBody>
      </p:sp>
      <p:sp>
        <p:nvSpPr>
          <p:cNvPr id="570" name="Google Shape;570;p70"/>
          <p:cNvSpPr txBox="1">
            <a:spLocks noGrp="1"/>
          </p:cNvSpPr>
          <p:nvPr>
            <p:ph type="title" idx="3"/>
          </p:nvPr>
        </p:nvSpPr>
        <p:spPr>
          <a:xfrm>
            <a:off x="4935642" y="2441763"/>
            <a:ext cx="1956214" cy="3738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800" dirty="0"/>
              <a:t>Hotel Booking</a:t>
            </a:r>
            <a:endParaRPr sz="1800" dirty="0"/>
          </a:p>
        </p:txBody>
      </p:sp>
      <p:sp>
        <p:nvSpPr>
          <p:cNvPr id="571" name="Google Shape;571;p70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70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80"/>
          <p:cNvSpPr txBox="1">
            <a:spLocks noGrp="1"/>
          </p:cNvSpPr>
          <p:nvPr>
            <p:ph type="title"/>
          </p:nvPr>
        </p:nvSpPr>
        <p:spPr>
          <a:xfrm>
            <a:off x="583850" y="598900"/>
            <a:ext cx="43317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/>
              <a:t>TECHNOLOGY AND INNOVATIONS</a:t>
            </a:r>
            <a:endParaRPr lang="en-US" sz="2400"/>
          </a:p>
        </p:txBody>
      </p:sp>
      <p:sp>
        <p:nvSpPr>
          <p:cNvPr id="867" name="Google Shape;867;p80"/>
          <p:cNvSpPr txBox="1">
            <a:spLocks noGrp="1"/>
          </p:cNvSpPr>
          <p:nvPr>
            <p:ph type="title" idx="2"/>
          </p:nvPr>
        </p:nvSpPr>
        <p:spPr>
          <a:xfrm>
            <a:off x="1278065" y="1659305"/>
            <a:ext cx="2531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dirty="0"/>
              <a:t>MOBILE APP</a:t>
            </a:r>
            <a:endParaRPr sz="1800" dirty="0"/>
          </a:p>
        </p:txBody>
      </p:sp>
      <p:sp>
        <p:nvSpPr>
          <p:cNvPr id="868" name="Google Shape;868;p80"/>
          <p:cNvSpPr txBox="1">
            <a:spLocks noGrp="1"/>
          </p:cNvSpPr>
          <p:nvPr>
            <p:ph type="subTitle" idx="1"/>
          </p:nvPr>
        </p:nvSpPr>
        <p:spPr>
          <a:xfrm>
            <a:off x="1278050" y="2079600"/>
            <a:ext cx="28368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SzPts val="1100"/>
            </a:pPr>
            <a:r>
              <a:rPr lang="en" dirty="0"/>
              <a:t>One stop solution for hotels, flights ,train ,bus booking</a:t>
            </a:r>
          </a:p>
        </p:txBody>
      </p:sp>
      <p:sp>
        <p:nvSpPr>
          <p:cNvPr id="869" name="Google Shape;869;p80"/>
          <p:cNvSpPr txBox="1">
            <a:spLocks noGrp="1"/>
          </p:cNvSpPr>
          <p:nvPr>
            <p:ph type="title" idx="3"/>
          </p:nvPr>
        </p:nvSpPr>
        <p:spPr>
          <a:xfrm>
            <a:off x="1311185" y="2713554"/>
            <a:ext cx="2987243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dirty="0"/>
              <a:t>ARTIFICIAL INTELLIGENCE</a:t>
            </a:r>
            <a:endParaRPr sz="1800" dirty="0"/>
          </a:p>
        </p:txBody>
      </p:sp>
      <p:sp>
        <p:nvSpPr>
          <p:cNvPr id="870" name="Google Shape;870;p80"/>
          <p:cNvSpPr txBox="1">
            <a:spLocks noGrp="1"/>
          </p:cNvSpPr>
          <p:nvPr>
            <p:ph type="subTitle" idx="4"/>
          </p:nvPr>
        </p:nvSpPr>
        <p:spPr>
          <a:xfrm>
            <a:off x="1327746" y="3128409"/>
            <a:ext cx="28368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" dirty="0"/>
              <a:t>AI –driven recommendation based on preference</a:t>
            </a:r>
            <a:endParaRPr dirty="0"/>
          </a:p>
        </p:txBody>
      </p:sp>
      <p:sp>
        <p:nvSpPr>
          <p:cNvPr id="871" name="Google Shape;871;p80"/>
          <p:cNvSpPr txBox="1">
            <a:spLocks noGrp="1"/>
          </p:cNvSpPr>
          <p:nvPr>
            <p:ph type="title" idx="5"/>
          </p:nvPr>
        </p:nvSpPr>
        <p:spPr>
          <a:xfrm>
            <a:off x="1278065" y="3745806"/>
            <a:ext cx="2531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1800" dirty="0"/>
              <a:t>PAYMENT SOLUTIONS</a:t>
            </a:r>
            <a:endParaRPr sz="1800" dirty="0"/>
          </a:p>
        </p:txBody>
      </p:sp>
      <p:sp>
        <p:nvSpPr>
          <p:cNvPr id="872" name="Google Shape;872;p80"/>
          <p:cNvSpPr txBox="1">
            <a:spLocks noGrp="1"/>
          </p:cNvSpPr>
          <p:nvPr>
            <p:ph type="subTitle" idx="6"/>
          </p:nvPr>
        </p:nvSpPr>
        <p:spPr>
          <a:xfrm>
            <a:off x="1278050" y="4166100"/>
            <a:ext cx="28368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" dirty="0"/>
              <a:t>UPI, Wallets, Credit/debit cards, EMI</a:t>
            </a:r>
            <a:endParaRPr dirty="0"/>
          </a:p>
        </p:txBody>
      </p:sp>
      <p:grpSp>
        <p:nvGrpSpPr>
          <p:cNvPr id="873" name="Google Shape;873;p80"/>
          <p:cNvGrpSpPr/>
          <p:nvPr/>
        </p:nvGrpSpPr>
        <p:grpSpPr>
          <a:xfrm>
            <a:off x="745053" y="2925542"/>
            <a:ext cx="343422" cy="399207"/>
            <a:chOff x="3438742" y="1576807"/>
            <a:chExt cx="343422" cy="399207"/>
          </a:xfrm>
        </p:grpSpPr>
        <p:sp>
          <p:nvSpPr>
            <p:cNvPr id="874" name="Google Shape;874;p80"/>
            <p:cNvSpPr/>
            <p:nvPr/>
          </p:nvSpPr>
          <p:spPr>
            <a:xfrm>
              <a:off x="3745989" y="1576807"/>
              <a:ext cx="36175" cy="399207"/>
            </a:xfrm>
            <a:custGeom>
              <a:avLst/>
              <a:gdLst/>
              <a:ahLst/>
              <a:cxnLst/>
              <a:rect l="l" t="t" r="r" b="b"/>
              <a:pathLst>
                <a:path w="1638" h="18078" extrusionOk="0">
                  <a:moveTo>
                    <a:pt x="802" y="0"/>
                  </a:moveTo>
                  <a:cubicBezTo>
                    <a:pt x="784" y="0"/>
                    <a:pt x="766" y="1"/>
                    <a:pt x="748" y="3"/>
                  </a:cubicBezTo>
                  <a:lnTo>
                    <a:pt x="0" y="3"/>
                  </a:lnTo>
                  <a:cubicBezTo>
                    <a:pt x="143" y="252"/>
                    <a:pt x="214" y="572"/>
                    <a:pt x="214" y="892"/>
                  </a:cubicBezTo>
                  <a:lnTo>
                    <a:pt x="214" y="17188"/>
                  </a:lnTo>
                  <a:cubicBezTo>
                    <a:pt x="214" y="17508"/>
                    <a:pt x="143" y="17793"/>
                    <a:pt x="0" y="18078"/>
                  </a:cubicBezTo>
                  <a:lnTo>
                    <a:pt x="748" y="18078"/>
                  </a:lnTo>
                  <a:cubicBezTo>
                    <a:pt x="1210" y="18078"/>
                    <a:pt x="1637" y="17686"/>
                    <a:pt x="1637" y="17188"/>
                  </a:cubicBezTo>
                  <a:lnTo>
                    <a:pt x="1637" y="856"/>
                  </a:lnTo>
                  <a:cubicBezTo>
                    <a:pt x="1603" y="412"/>
                    <a:pt x="1240" y="0"/>
                    <a:pt x="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75" name="Google Shape;875;p80"/>
            <p:cNvSpPr/>
            <p:nvPr/>
          </p:nvSpPr>
          <p:spPr>
            <a:xfrm>
              <a:off x="3566813" y="1725356"/>
              <a:ext cx="32244" cy="51938"/>
            </a:xfrm>
            <a:custGeom>
              <a:avLst/>
              <a:gdLst/>
              <a:ahLst/>
              <a:cxnLst/>
              <a:rect l="l" t="t" r="r" b="b"/>
              <a:pathLst>
                <a:path w="1460" h="2352" extrusionOk="0">
                  <a:moveTo>
                    <a:pt x="1" y="0"/>
                  </a:moveTo>
                  <a:cubicBezTo>
                    <a:pt x="36" y="534"/>
                    <a:pt x="108" y="1068"/>
                    <a:pt x="286" y="1601"/>
                  </a:cubicBezTo>
                  <a:cubicBezTo>
                    <a:pt x="463" y="2135"/>
                    <a:pt x="677" y="2313"/>
                    <a:pt x="713" y="2349"/>
                  </a:cubicBezTo>
                  <a:cubicBezTo>
                    <a:pt x="717" y="2351"/>
                    <a:pt x="722" y="2352"/>
                    <a:pt x="727" y="2352"/>
                  </a:cubicBezTo>
                  <a:cubicBezTo>
                    <a:pt x="810" y="2352"/>
                    <a:pt x="1008" y="2102"/>
                    <a:pt x="1175" y="1601"/>
                  </a:cubicBezTo>
                  <a:cubicBezTo>
                    <a:pt x="1317" y="1068"/>
                    <a:pt x="1424" y="534"/>
                    <a:pt x="14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76" name="Google Shape;876;p80"/>
            <p:cNvSpPr/>
            <p:nvPr/>
          </p:nvSpPr>
          <p:spPr>
            <a:xfrm>
              <a:off x="3614760" y="1657783"/>
              <a:ext cx="30654" cy="44010"/>
            </a:xfrm>
            <a:custGeom>
              <a:avLst/>
              <a:gdLst/>
              <a:ahLst/>
              <a:cxnLst/>
              <a:rect l="l" t="t" r="r" b="b"/>
              <a:pathLst>
                <a:path w="1388" h="1993" extrusionOk="0">
                  <a:moveTo>
                    <a:pt x="0" y="0"/>
                  </a:moveTo>
                  <a:lnTo>
                    <a:pt x="0" y="0"/>
                  </a:lnTo>
                  <a:cubicBezTo>
                    <a:pt x="178" y="641"/>
                    <a:pt x="321" y="1317"/>
                    <a:pt x="356" y="1993"/>
                  </a:cubicBezTo>
                  <a:lnTo>
                    <a:pt x="1388" y="1993"/>
                  </a:lnTo>
                  <a:cubicBezTo>
                    <a:pt x="1246" y="1175"/>
                    <a:pt x="712" y="4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77" name="Google Shape;877;p80"/>
            <p:cNvSpPr/>
            <p:nvPr/>
          </p:nvSpPr>
          <p:spPr>
            <a:xfrm>
              <a:off x="3519684" y="1657783"/>
              <a:ext cx="31449" cy="44010"/>
            </a:xfrm>
            <a:custGeom>
              <a:avLst/>
              <a:gdLst/>
              <a:ahLst/>
              <a:cxnLst/>
              <a:rect l="l" t="t" r="r" b="b"/>
              <a:pathLst>
                <a:path w="1424" h="1993" extrusionOk="0">
                  <a:moveTo>
                    <a:pt x="1423" y="0"/>
                  </a:moveTo>
                  <a:cubicBezTo>
                    <a:pt x="676" y="427"/>
                    <a:pt x="178" y="1175"/>
                    <a:pt x="0" y="1993"/>
                  </a:cubicBezTo>
                  <a:lnTo>
                    <a:pt x="1067" y="1993"/>
                  </a:lnTo>
                  <a:cubicBezTo>
                    <a:pt x="1103" y="1317"/>
                    <a:pt x="1210" y="641"/>
                    <a:pt x="14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78" name="Google Shape;878;p80"/>
            <p:cNvSpPr/>
            <p:nvPr/>
          </p:nvSpPr>
          <p:spPr>
            <a:xfrm>
              <a:off x="3614760" y="1725356"/>
              <a:ext cx="30654" cy="44010"/>
            </a:xfrm>
            <a:custGeom>
              <a:avLst/>
              <a:gdLst/>
              <a:ahLst/>
              <a:cxnLst/>
              <a:rect l="l" t="t" r="r" b="b"/>
              <a:pathLst>
                <a:path w="1388" h="1993" extrusionOk="0">
                  <a:moveTo>
                    <a:pt x="356" y="0"/>
                  </a:moveTo>
                  <a:cubicBezTo>
                    <a:pt x="321" y="676"/>
                    <a:pt x="178" y="1352"/>
                    <a:pt x="0" y="1993"/>
                  </a:cubicBezTo>
                  <a:cubicBezTo>
                    <a:pt x="712" y="1566"/>
                    <a:pt x="1246" y="854"/>
                    <a:pt x="1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79" name="Google Shape;879;p80"/>
            <p:cNvSpPr/>
            <p:nvPr/>
          </p:nvSpPr>
          <p:spPr>
            <a:xfrm>
              <a:off x="3438742" y="1576807"/>
              <a:ext cx="288408" cy="399207"/>
            </a:xfrm>
            <a:custGeom>
              <a:avLst/>
              <a:gdLst/>
              <a:ahLst/>
              <a:cxnLst/>
              <a:rect l="l" t="t" r="r" b="b"/>
              <a:pathLst>
                <a:path w="13059" h="18078" extrusionOk="0">
                  <a:moveTo>
                    <a:pt x="6518" y="2247"/>
                  </a:moveTo>
                  <a:cubicBezTo>
                    <a:pt x="8549" y="2247"/>
                    <a:pt x="10497" y="3815"/>
                    <a:pt x="10497" y="6194"/>
                  </a:cubicBezTo>
                  <a:cubicBezTo>
                    <a:pt x="10461" y="8364"/>
                    <a:pt x="8718" y="10143"/>
                    <a:pt x="6512" y="10143"/>
                  </a:cubicBezTo>
                  <a:cubicBezTo>
                    <a:pt x="2989" y="10143"/>
                    <a:pt x="1246" y="5909"/>
                    <a:pt x="3736" y="3418"/>
                  </a:cubicBezTo>
                  <a:cubicBezTo>
                    <a:pt x="4545" y="2610"/>
                    <a:pt x="5541" y="2247"/>
                    <a:pt x="6518" y="2247"/>
                  </a:cubicBezTo>
                  <a:close/>
                  <a:moveTo>
                    <a:pt x="9109" y="11993"/>
                  </a:moveTo>
                  <a:cubicBezTo>
                    <a:pt x="9821" y="11993"/>
                    <a:pt x="9821" y="13061"/>
                    <a:pt x="9109" y="13061"/>
                  </a:cubicBezTo>
                  <a:lnTo>
                    <a:pt x="3950" y="13061"/>
                  </a:lnTo>
                  <a:cubicBezTo>
                    <a:pt x="3238" y="13061"/>
                    <a:pt x="3238" y="11993"/>
                    <a:pt x="3950" y="11993"/>
                  </a:cubicBezTo>
                  <a:close/>
                  <a:moveTo>
                    <a:pt x="8255" y="14092"/>
                  </a:moveTo>
                  <a:cubicBezTo>
                    <a:pt x="8967" y="14092"/>
                    <a:pt x="8967" y="15160"/>
                    <a:pt x="8255" y="15160"/>
                  </a:cubicBezTo>
                  <a:lnTo>
                    <a:pt x="4875" y="15160"/>
                  </a:lnTo>
                  <a:cubicBezTo>
                    <a:pt x="4163" y="15160"/>
                    <a:pt x="4163" y="14092"/>
                    <a:pt x="4875" y="14092"/>
                  </a:cubicBezTo>
                  <a:close/>
                  <a:moveTo>
                    <a:pt x="12227" y="0"/>
                  </a:moveTo>
                  <a:cubicBezTo>
                    <a:pt x="12208" y="0"/>
                    <a:pt x="12188" y="1"/>
                    <a:pt x="12169" y="3"/>
                  </a:cubicBezTo>
                  <a:lnTo>
                    <a:pt x="890" y="3"/>
                  </a:lnTo>
                  <a:cubicBezTo>
                    <a:pt x="392" y="3"/>
                    <a:pt x="0" y="394"/>
                    <a:pt x="0" y="892"/>
                  </a:cubicBezTo>
                  <a:lnTo>
                    <a:pt x="0" y="17188"/>
                  </a:lnTo>
                  <a:cubicBezTo>
                    <a:pt x="0" y="17686"/>
                    <a:pt x="392" y="18078"/>
                    <a:pt x="890" y="18078"/>
                  </a:cubicBezTo>
                  <a:lnTo>
                    <a:pt x="12169" y="18078"/>
                  </a:lnTo>
                  <a:cubicBezTo>
                    <a:pt x="12667" y="18078"/>
                    <a:pt x="13058" y="17686"/>
                    <a:pt x="13058" y="17188"/>
                  </a:cubicBezTo>
                  <a:lnTo>
                    <a:pt x="13058" y="856"/>
                  </a:lnTo>
                  <a:cubicBezTo>
                    <a:pt x="13058" y="412"/>
                    <a:pt x="12697" y="0"/>
                    <a:pt x="122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80" name="Google Shape;880;p80"/>
            <p:cNvSpPr/>
            <p:nvPr/>
          </p:nvSpPr>
          <p:spPr>
            <a:xfrm>
              <a:off x="3519684" y="1725356"/>
              <a:ext cx="31449" cy="44010"/>
            </a:xfrm>
            <a:custGeom>
              <a:avLst/>
              <a:gdLst/>
              <a:ahLst/>
              <a:cxnLst/>
              <a:rect l="l" t="t" r="r" b="b"/>
              <a:pathLst>
                <a:path w="1424" h="1993" extrusionOk="0">
                  <a:moveTo>
                    <a:pt x="0" y="0"/>
                  </a:moveTo>
                  <a:cubicBezTo>
                    <a:pt x="178" y="854"/>
                    <a:pt x="676" y="1566"/>
                    <a:pt x="1423" y="1993"/>
                  </a:cubicBezTo>
                  <a:cubicBezTo>
                    <a:pt x="1210" y="1352"/>
                    <a:pt x="1103" y="676"/>
                    <a:pt x="1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81" name="Google Shape;881;p80"/>
            <p:cNvSpPr/>
            <p:nvPr/>
          </p:nvSpPr>
          <p:spPr>
            <a:xfrm>
              <a:off x="3566813" y="1649922"/>
              <a:ext cx="32244" cy="51872"/>
            </a:xfrm>
            <a:custGeom>
              <a:avLst/>
              <a:gdLst/>
              <a:ahLst/>
              <a:cxnLst/>
              <a:rect l="l" t="t" r="r" b="b"/>
              <a:pathLst>
                <a:path w="1460" h="2349" extrusionOk="0">
                  <a:moveTo>
                    <a:pt x="713" y="1"/>
                  </a:moveTo>
                  <a:cubicBezTo>
                    <a:pt x="677" y="36"/>
                    <a:pt x="463" y="214"/>
                    <a:pt x="286" y="748"/>
                  </a:cubicBezTo>
                  <a:cubicBezTo>
                    <a:pt x="108" y="1281"/>
                    <a:pt x="36" y="1815"/>
                    <a:pt x="1" y="2349"/>
                  </a:cubicBezTo>
                  <a:lnTo>
                    <a:pt x="1460" y="2349"/>
                  </a:lnTo>
                  <a:cubicBezTo>
                    <a:pt x="1424" y="1815"/>
                    <a:pt x="1317" y="1281"/>
                    <a:pt x="1175" y="748"/>
                  </a:cubicBezTo>
                  <a:cubicBezTo>
                    <a:pt x="997" y="214"/>
                    <a:pt x="784" y="36"/>
                    <a:pt x="7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882" name="Google Shape;882;p80"/>
          <p:cNvGrpSpPr/>
          <p:nvPr/>
        </p:nvGrpSpPr>
        <p:grpSpPr>
          <a:xfrm>
            <a:off x="717160" y="1868517"/>
            <a:ext cx="399208" cy="399141"/>
            <a:chOff x="1425518" y="1566649"/>
            <a:chExt cx="399208" cy="399141"/>
          </a:xfrm>
        </p:grpSpPr>
        <p:sp>
          <p:nvSpPr>
            <p:cNvPr id="883" name="Google Shape;883;p80"/>
            <p:cNvSpPr/>
            <p:nvPr/>
          </p:nvSpPr>
          <p:spPr>
            <a:xfrm>
              <a:off x="1511937" y="1566649"/>
              <a:ext cx="226349" cy="71503"/>
            </a:xfrm>
            <a:custGeom>
              <a:avLst/>
              <a:gdLst/>
              <a:ahLst/>
              <a:cxnLst/>
              <a:rect l="l" t="t" r="r" b="b"/>
              <a:pathLst>
                <a:path w="10249" h="3238" extrusionOk="0">
                  <a:moveTo>
                    <a:pt x="1424" y="0"/>
                  </a:moveTo>
                  <a:cubicBezTo>
                    <a:pt x="641" y="0"/>
                    <a:pt x="1" y="640"/>
                    <a:pt x="1" y="1423"/>
                  </a:cubicBezTo>
                  <a:lnTo>
                    <a:pt x="1" y="3238"/>
                  </a:lnTo>
                  <a:lnTo>
                    <a:pt x="2136" y="3238"/>
                  </a:lnTo>
                  <a:lnTo>
                    <a:pt x="2136" y="2099"/>
                  </a:lnTo>
                  <a:lnTo>
                    <a:pt x="8149" y="2099"/>
                  </a:lnTo>
                  <a:lnTo>
                    <a:pt x="8149" y="3238"/>
                  </a:lnTo>
                  <a:lnTo>
                    <a:pt x="10248" y="3238"/>
                  </a:lnTo>
                  <a:lnTo>
                    <a:pt x="10248" y="1423"/>
                  </a:lnTo>
                  <a:cubicBezTo>
                    <a:pt x="10248" y="640"/>
                    <a:pt x="9608" y="0"/>
                    <a:pt x="88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84" name="Google Shape;884;p80"/>
            <p:cNvSpPr/>
            <p:nvPr/>
          </p:nvSpPr>
          <p:spPr>
            <a:xfrm>
              <a:off x="1744536" y="1870703"/>
              <a:ext cx="80191" cy="26742"/>
            </a:xfrm>
            <a:custGeom>
              <a:avLst/>
              <a:gdLst/>
              <a:ahLst/>
              <a:cxnLst/>
              <a:rect l="l" t="t" r="r" b="b"/>
              <a:pathLst>
                <a:path w="3631" h="1211" extrusionOk="0">
                  <a:moveTo>
                    <a:pt x="1" y="1"/>
                  </a:moveTo>
                  <a:lnTo>
                    <a:pt x="1" y="1210"/>
                  </a:lnTo>
                  <a:lnTo>
                    <a:pt x="3630" y="1210"/>
                  </a:lnTo>
                  <a:lnTo>
                    <a:pt x="36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85" name="Google Shape;885;p80"/>
            <p:cNvSpPr/>
            <p:nvPr/>
          </p:nvSpPr>
          <p:spPr>
            <a:xfrm>
              <a:off x="1425518" y="1661714"/>
              <a:ext cx="399208" cy="304076"/>
            </a:xfrm>
            <a:custGeom>
              <a:avLst/>
              <a:gdLst/>
              <a:ahLst/>
              <a:cxnLst/>
              <a:rect l="l" t="t" r="r" b="b"/>
              <a:pathLst>
                <a:path w="18076" h="13770" extrusionOk="0">
                  <a:moveTo>
                    <a:pt x="13656" y="2448"/>
                  </a:moveTo>
                  <a:cubicBezTo>
                    <a:pt x="14855" y="2448"/>
                    <a:pt x="16011" y="3372"/>
                    <a:pt x="16011" y="4768"/>
                  </a:cubicBezTo>
                  <a:cubicBezTo>
                    <a:pt x="15976" y="6062"/>
                    <a:pt x="14978" y="7082"/>
                    <a:pt x="13693" y="7082"/>
                  </a:cubicBezTo>
                  <a:cubicBezTo>
                    <a:pt x="13672" y="7082"/>
                    <a:pt x="13650" y="7081"/>
                    <a:pt x="13627" y="7081"/>
                  </a:cubicBezTo>
                  <a:lnTo>
                    <a:pt x="13627" y="7081"/>
                  </a:lnTo>
                  <a:lnTo>
                    <a:pt x="13663" y="7116"/>
                  </a:lnTo>
                  <a:cubicBezTo>
                    <a:pt x="11599" y="7116"/>
                    <a:pt x="10568" y="4590"/>
                    <a:pt x="12026" y="3131"/>
                  </a:cubicBezTo>
                  <a:cubicBezTo>
                    <a:pt x="12498" y="2659"/>
                    <a:pt x="13082" y="2448"/>
                    <a:pt x="13656" y="2448"/>
                  </a:cubicBezTo>
                  <a:close/>
                  <a:moveTo>
                    <a:pt x="6080" y="2544"/>
                  </a:moveTo>
                  <a:cubicBezTo>
                    <a:pt x="6218" y="2544"/>
                    <a:pt x="6351" y="2598"/>
                    <a:pt x="6440" y="2704"/>
                  </a:cubicBezTo>
                  <a:lnTo>
                    <a:pt x="10105" y="6369"/>
                  </a:lnTo>
                  <a:cubicBezTo>
                    <a:pt x="10318" y="6583"/>
                    <a:pt x="10318" y="6903"/>
                    <a:pt x="10105" y="7116"/>
                  </a:cubicBezTo>
                  <a:lnTo>
                    <a:pt x="8290" y="8931"/>
                  </a:lnTo>
                  <a:cubicBezTo>
                    <a:pt x="8203" y="9019"/>
                    <a:pt x="8091" y="9083"/>
                    <a:pt x="7974" y="9083"/>
                  </a:cubicBezTo>
                  <a:cubicBezTo>
                    <a:pt x="7949" y="9083"/>
                    <a:pt x="7924" y="9080"/>
                    <a:pt x="7899" y="9073"/>
                  </a:cubicBezTo>
                  <a:cubicBezTo>
                    <a:pt x="7874" y="9080"/>
                    <a:pt x="7849" y="9083"/>
                    <a:pt x="7824" y="9083"/>
                  </a:cubicBezTo>
                  <a:cubicBezTo>
                    <a:pt x="7708" y="9083"/>
                    <a:pt x="7602" y="9019"/>
                    <a:pt x="7543" y="8931"/>
                  </a:cubicBezTo>
                  <a:lnTo>
                    <a:pt x="3878" y="5302"/>
                  </a:lnTo>
                  <a:cubicBezTo>
                    <a:pt x="3772" y="5195"/>
                    <a:pt x="3736" y="5053"/>
                    <a:pt x="3736" y="4910"/>
                  </a:cubicBezTo>
                  <a:cubicBezTo>
                    <a:pt x="3736" y="4768"/>
                    <a:pt x="3772" y="4626"/>
                    <a:pt x="3878" y="4519"/>
                  </a:cubicBezTo>
                  <a:lnTo>
                    <a:pt x="5693" y="2704"/>
                  </a:lnTo>
                  <a:cubicBezTo>
                    <a:pt x="5800" y="2598"/>
                    <a:pt x="5942" y="2544"/>
                    <a:pt x="6080" y="2544"/>
                  </a:cubicBezTo>
                  <a:close/>
                  <a:moveTo>
                    <a:pt x="1494" y="0"/>
                  </a:moveTo>
                  <a:cubicBezTo>
                    <a:pt x="676" y="0"/>
                    <a:pt x="0" y="676"/>
                    <a:pt x="0" y="1495"/>
                  </a:cubicBezTo>
                  <a:lnTo>
                    <a:pt x="0" y="5835"/>
                  </a:lnTo>
                  <a:lnTo>
                    <a:pt x="712" y="5124"/>
                  </a:lnTo>
                  <a:cubicBezTo>
                    <a:pt x="818" y="5017"/>
                    <a:pt x="952" y="4964"/>
                    <a:pt x="1085" y="4964"/>
                  </a:cubicBezTo>
                  <a:cubicBezTo>
                    <a:pt x="1219" y="4964"/>
                    <a:pt x="1352" y="5017"/>
                    <a:pt x="1459" y="5124"/>
                  </a:cubicBezTo>
                  <a:lnTo>
                    <a:pt x="4199" y="7864"/>
                  </a:lnTo>
                  <a:cubicBezTo>
                    <a:pt x="4376" y="8077"/>
                    <a:pt x="4376" y="8397"/>
                    <a:pt x="4199" y="8611"/>
                  </a:cubicBezTo>
                  <a:lnTo>
                    <a:pt x="1459" y="11350"/>
                  </a:lnTo>
                  <a:cubicBezTo>
                    <a:pt x="1352" y="11439"/>
                    <a:pt x="1219" y="11484"/>
                    <a:pt x="1085" y="11484"/>
                  </a:cubicBezTo>
                  <a:cubicBezTo>
                    <a:pt x="952" y="11484"/>
                    <a:pt x="818" y="11439"/>
                    <a:pt x="712" y="11350"/>
                  </a:cubicBezTo>
                  <a:lnTo>
                    <a:pt x="0" y="10639"/>
                  </a:lnTo>
                  <a:lnTo>
                    <a:pt x="0" y="12276"/>
                  </a:lnTo>
                  <a:cubicBezTo>
                    <a:pt x="0" y="13094"/>
                    <a:pt x="676" y="13770"/>
                    <a:pt x="1494" y="13770"/>
                  </a:cubicBezTo>
                  <a:lnTo>
                    <a:pt x="16581" y="13770"/>
                  </a:lnTo>
                  <a:cubicBezTo>
                    <a:pt x="17399" y="13770"/>
                    <a:pt x="18075" y="13094"/>
                    <a:pt x="18075" y="12276"/>
                  </a:cubicBezTo>
                  <a:lnTo>
                    <a:pt x="18075" y="11742"/>
                  </a:lnTo>
                  <a:lnTo>
                    <a:pt x="13912" y="11742"/>
                  </a:lnTo>
                  <a:cubicBezTo>
                    <a:pt x="13627" y="11742"/>
                    <a:pt x="13378" y="11493"/>
                    <a:pt x="13378" y="11208"/>
                  </a:cubicBezTo>
                  <a:lnTo>
                    <a:pt x="13378" y="8931"/>
                  </a:lnTo>
                  <a:cubicBezTo>
                    <a:pt x="13378" y="8646"/>
                    <a:pt x="13627" y="8397"/>
                    <a:pt x="13912" y="8397"/>
                  </a:cubicBezTo>
                  <a:lnTo>
                    <a:pt x="18075" y="8397"/>
                  </a:lnTo>
                  <a:lnTo>
                    <a:pt x="18075" y="1495"/>
                  </a:lnTo>
                  <a:cubicBezTo>
                    <a:pt x="18075" y="676"/>
                    <a:pt x="17399" y="0"/>
                    <a:pt x="165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86" name="Google Shape;886;p80"/>
            <p:cNvSpPr/>
            <p:nvPr/>
          </p:nvSpPr>
          <p:spPr>
            <a:xfrm>
              <a:off x="1426291" y="1799200"/>
              <a:ext cx="66807" cy="88021"/>
            </a:xfrm>
            <a:custGeom>
              <a:avLst/>
              <a:gdLst/>
              <a:ahLst/>
              <a:cxnLst/>
              <a:rect l="l" t="t" r="r" b="b"/>
              <a:pathLst>
                <a:path w="3025" h="3986" extrusionOk="0">
                  <a:moveTo>
                    <a:pt x="1032" y="1"/>
                  </a:moveTo>
                  <a:lnTo>
                    <a:pt x="1" y="1068"/>
                  </a:lnTo>
                  <a:lnTo>
                    <a:pt x="1" y="1104"/>
                  </a:lnTo>
                  <a:lnTo>
                    <a:pt x="1" y="2918"/>
                  </a:lnTo>
                  <a:lnTo>
                    <a:pt x="1068" y="3986"/>
                  </a:lnTo>
                  <a:lnTo>
                    <a:pt x="3025" y="1993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87" name="Google Shape;887;p80"/>
            <p:cNvSpPr/>
            <p:nvPr/>
          </p:nvSpPr>
          <p:spPr>
            <a:xfrm>
              <a:off x="1535523" y="1746555"/>
              <a:ext cx="88031" cy="88021"/>
            </a:xfrm>
            <a:custGeom>
              <a:avLst/>
              <a:gdLst/>
              <a:ahLst/>
              <a:cxnLst/>
              <a:rect l="l" t="t" r="r" b="b"/>
              <a:pathLst>
                <a:path w="3986" h="3986" extrusionOk="0">
                  <a:moveTo>
                    <a:pt x="1103" y="1"/>
                  </a:moveTo>
                  <a:lnTo>
                    <a:pt x="0" y="1068"/>
                  </a:lnTo>
                  <a:lnTo>
                    <a:pt x="2918" y="3986"/>
                  </a:lnTo>
                  <a:lnTo>
                    <a:pt x="3985" y="2883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88" name="Google Shape;888;p80"/>
            <p:cNvSpPr/>
            <p:nvPr/>
          </p:nvSpPr>
          <p:spPr>
            <a:xfrm>
              <a:off x="1688749" y="1738716"/>
              <a:ext cx="66034" cy="56465"/>
            </a:xfrm>
            <a:custGeom>
              <a:avLst/>
              <a:gdLst/>
              <a:ahLst/>
              <a:cxnLst/>
              <a:rect l="l" t="t" r="r" b="b"/>
              <a:pathLst>
                <a:path w="2990" h="2557" extrusionOk="0">
                  <a:moveTo>
                    <a:pt x="1708" y="0"/>
                  </a:moveTo>
                  <a:cubicBezTo>
                    <a:pt x="570" y="0"/>
                    <a:pt x="1" y="1388"/>
                    <a:pt x="819" y="2171"/>
                  </a:cubicBezTo>
                  <a:cubicBezTo>
                    <a:pt x="1074" y="2438"/>
                    <a:pt x="1394" y="2557"/>
                    <a:pt x="1709" y="2557"/>
                  </a:cubicBezTo>
                  <a:cubicBezTo>
                    <a:pt x="2359" y="2557"/>
                    <a:pt x="2989" y="2048"/>
                    <a:pt x="2989" y="1281"/>
                  </a:cubicBezTo>
                  <a:cubicBezTo>
                    <a:pt x="2989" y="569"/>
                    <a:pt x="2420" y="0"/>
                    <a:pt x="17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889" name="Google Shape;889;p80"/>
          <p:cNvGrpSpPr/>
          <p:nvPr/>
        </p:nvGrpSpPr>
        <p:grpSpPr>
          <a:xfrm>
            <a:off x="716762" y="3922179"/>
            <a:ext cx="400004" cy="395233"/>
            <a:chOff x="4028876" y="1578419"/>
            <a:chExt cx="400004" cy="395233"/>
          </a:xfrm>
        </p:grpSpPr>
        <p:sp>
          <p:nvSpPr>
            <p:cNvPr id="890" name="Google Shape;890;p80"/>
            <p:cNvSpPr/>
            <p:nvPr/>
          </p:nvSpPr>
          <p:spPr>
            <a:xfrm>
              <a:off x="4303127" y="1734785"/>
              <a:ext cx="125752" cy="212169"/>
            </a:xfrm>
            <a:custGeom>
              <a:avLst/>
              <a:gdLst/>
              <a:ahLst/>
              <a:cxnLst/>
              <a:rect l="l" t="t" r="r" b="b"/>
              <a:pathLst>
                <a:path w="5694" h="9608" extrusionOk="0">
                  <a:moveTo>
                    <a:pt x="0" y="0"/>
                  </a:moveTo>
                  <a:lnTo>
                    <a:pt x="0" y="8077"/>
                  </a:lnTo>
                  <a:cubicBezTo>
                    <a:pt x="463" y="8255"/>
                    <a:pt x="925" y="8326"/>
                    <a:pt x="1388" y="8326"/>
                  </a:cubicBezTo>
                  <a:lnTo>
                    <a:pt x="1922" y="8326"/>
                  </a:lnTo>
                  <a:cubicBezTo>
                    <a:pt x="2055" y="8317"/>
                    <a:pt x="2188" y="8313"/>
                    <a:pt x="2322" y="8313"/>
                  </a:cubicBezTo>
                  <a:cubicBezTo>
                    <a:pt x="2722" y="8313"/>
                    <a:pt x="3122" y="8353"/>
                    <a:pt x="3523" y="8433"/>
                  </a:cubicBezTo>
                  <a:cubicBezTo>
                    <a:pt x="4092" y="8575"/>
                    <a:pt x="4555" y="8967"/>
                    <a:pt x="4804" y="9500"/>
                  </a:cubicBezTo>
                  <a:cubicBezTo>
                    <a:pt x="4804" y="9536"/>
                    <a:pt x="4839" y="9571"/>
                    <a:pt x="4839" y="9607"/>
                  </a:cubicBezTo>
                  <a:cubicBezTo>
                    <a:pt x="5337" y="9429"/>
                    <a:pt x="5693" y="8967"/>
                    <a:pt x="5693" y="8433"/>
                  </a:cubicBezTo>
                  <a:lnTo>
                    <a:pt x="5693" y="1673"/>
                  </a:lnTo>
                  <a:cubicBezTo>
                    <a:pt x="5658" y="1673"/>
                    <a:pt x="5622" y="1708"/>
                    <a:pt x="5586" y="1708"/>
                  </a:cubicBezTo>
                  <a:cubicBezTo>
                    <a:pt x="5231" y="1922"/>
                    <a:pt x="4875" y="2100"/>
                    <a:pt x="4519" y="2242"/>
                  </a:cubicBezTo>
                  <a:cubicBezTo>
                    <a:pt x="4199" y="2349"/>
                    <a:pt x="3843" y="2420"/>
                    <a:pt x="3487" y="2420"/>
                  </a:cubicBezTo>
                  <a:cubicBezTo>
                    <a:pt x="3448" y="2422"/>
                    <a:pt x="3410" y="2424"/>
                    <a:pt x="3372" y="2424"/>
                  </a:cubicBezTo>
                  <a:cubicBezTo>
                    <a:pt x="2882" y="2424"/>
                    <a:pt x="2427" y="2216"/>
                    <a:pt x="2064" y="1886"/>
                  </a:cubicBezTo>
                  <a:cubicBezTo>
                    <a:pt x="1815" y="1637"/>
                    <a:pt x="1637" y="1352"/>
                    <a:pt x="1495" y="997"/>
                  </a:cubicBezTo>
                  <a:cubicBezTo>
                    <a:pt x="1388" y="783"/>
                    <a:pt x="1281" y="605"/>
                    <a:pt x="1139" y="427"/>
                  </a:cubicBezTo>
                  <a:cubicBezTo>
                    <a:pt x="819" y="178"/>
                    <a:pt x="427" y="3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91" name="Google Shape;891;p80"/>
            <p:cNvSpPr/>
            <p:nvPr/>
          </p:nvSpPr>
          <p:spPr>
            <a:xfrm>
              <a:off x="4303127" y="1937502"/>
              <a:ext cx="84100" cy="35376"/>
            </a:xfrm>
            <a:custGeom>
              <a:avLst/>
              <a:gdLst/>
              <a:ahLst/>
              <a:cxnLst/>
              <a:rect l="l" t="t" r="r" b="b"/>
              <a:pathLst>
                <a:path w="3808" h="1602" extrusionOk="0">
                  <a:moveTo>
                    <a:pt x="0" y="0"/>
                  </a:moveTo>
                  <a:lnTo>
                    <a:pt x="0" y="1601"/>
                  </a:lnTo>
                  <a:lnTo>
                    <a:pt x="3807" y="641"/>
                  </a:lnTo>
                  <a:cubicBezTo>
                    <a:pt x="3665" y="463"/>
                    <a:pt x="3452" y="320"/>
                    <a:pt x="3238" y="249"/>
                  </a:cubicBezTo>
                  <a:cubicBezTo>
                    <a:pt x="2925" y="197"/>
                    <a:pt x="2613" y="164"/>
                    <a:pt x="2300" y="164"/>
                  </a:cubicBezTo>
                  <a:cubicBezTo>
                    <a:pt x="2186" y="164"/>
                    <a:pt x="2072" y="168"/>
                    <a:pt x="1957" y="178"/>
                  </a:cubicBezTo>
                  <a:lnTo>
                    <a:pt x="1388" y="178"/>
                  </a:lnTo>
                  <a:cubicBezTo>
                    <a:pt x="925" y="178"/>
                    <a:pt x="463" y="10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92" name="Google Shape;892;p80"/>
            <p:cNvSpPr/>
            <p:nvPr/>
          </p:nvSpPr>
          <p:spPr>
            <a:xfrm>
              <a:off x="4228458" y="1595709"/>
              <a:ext cx="51105" cy="111583"/>
            </a:xfrm>
            <a:custGeom>
              <a:avLst/>
              <a:gdLst/>
              <a:ahLst/>
              <a:cxnLst/>
              <a:rect l="l" t="t" r="r" b="b"/>
              <a:pathLst>
                <a:path w="2314" h="5053" extrusionOk="0">
                  <a:moveTo>
                    <a:pt x="819" y="0"/>
                  </a:moveTo>
                  <a:cubicBezTo>
                    <a:pt x="819" y="36"/>
                    <a:pt x="784" y="36"/>
                    <a:pt x="784" y="72"/>
                  </a:cubicBezTo>
                  <a:cubicBezTo>
                    <a:pt x="286" y="748"/>
                    <a:pt x="1" y="1530"/>
                    <a:pt x="1" y="2384"/>
                  </a:cubicBezTo>
                  <a:cubicBezTo>
                    <a:pt x="143" y="3665"/>
                    <a:pt x="1068" y="4697"/>
                    <a:pt x="2314" y="5053"/>
                  </a:cubicBezTo>
                  <a:lnTo>
                    <a:pt x="2314" y="356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93" name="Google Shape;893;p80"/>
            <p:cNvSpPr/>
            <p:nvPr/>
          </p:nvSpPr>
          <p:spPr>
            <a:xfrm>
              <a:off x="4029671" y="1825941"/>
              <a:ext cx="124957" cy="144751"/>
            </a:xfrm>
            <a:custGeom>
              <a:avLst/>
              <a:gdLst/>
              <a:ahLst/>
              <a:cxnLst/>
              <a:rect l="l" t="t" r="r" b="b"/>
              <a:pathLst>
                <a:path w="5658" h="6555" extrusionOk="0">
                  <a:moveTo>
                    <a:pt x="1651" y="0"/>
                  </a:moveTo>
                  <a:cubicBezTo>
                    <a:pt x="1297" y="0"/>
                    <a:pt x="961" y="142"/>
                    <a:pt x="712" y="391"/>
                  </a:cubicBezTo>
                  <a:cubicBezTo>
                    <a:pt x="356" y="747"/>
                    <a:pt x="142" y="1209"/>
                    <a:pt x="0" y="1672"/>
                  </a:cubicBezTo>
                  <a:lnTo>
                    <a:pt x="0" y="5337"/>
                  </a:lnTo>
                  <a:cubicBezTo>
                    <a:pt x="0" y="6012"/>
                    <a:pt x="555" y="6554"/>
                    <a:pt x="1210" y="6554"/>
                  </a:cubicBezTo>
                  <a:cubicBezTo>
                    <a:pt x="1315" y="6554"/>
                    <a:pt x="1422" y="6540"/>
                    <a:pt x="1530" y="6511"/>
                  </a:cubicBezTo>
                  <a:lnTo>
                    <a:pt x="5657" y="5479"/>
                  </a:lnTo>
                  <a:lnTo>
                    <a:pt x="5657" y="2241"/>
                  </a:lnTo>
                  <a:cubicBezTo>
                    <a:pt x="5471" y="2283"/>
                    <a:pt x="5281" y="2303"/>
                    <a:pt x="5091" y="2303"/>
                  </a:cubicBezTo>
                  <a:cubicBezTo>
                    <a:pt x="4631" y="2303"/>
                    <a:pt x="4175" y="2183"/>
                    <a:pt x="3772" y="1957"/>
                  </a:cubicBezTo>
                  <a:cubicBezTo>
                    <a:pt x="3345" y="1672"/>
                    <a:pt x="2989" y="1281"/>
                    <a:pt x="2740" y="854"/>
                  </a:cubicBezTo>
                  <a:cubicBezTo>
                    <a:pt x="2455" y="427"/>
                    <a:pt x="2277" y="142"/>
                    <a:pt x="1957" y="35"/>
                  </a:cubicBezTo>
                  <a:cubicBezTo>
                    <a:pt x="1855" y="12"/>
                    <a:pt x="1752" y="0"/>
                    <a:pt x="16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94" name="Google Shape;894;p80"/>
            <p:cNvSpPr/>
            <p:nvPr/>
          </p:nvSpPr>
          <p:spPr>
            <a:xfrm>
              <a:off x="4028876" y="1578419"/>
              <a:ext cx="124957" cy="275126"/>
            </a:xfrm>
            <a:custGeom>
              <a:avLst/>
              <a:gdLst/>
              <a:ahLst/>
              <a:cxnLst/>
              <a:rect l="l" t="t" r="r" b="b"/>
              <a:pathLst>
                <a:path w="5658" h="12459" extrusionOk="0">
                  <a:moveTo>
                    <a:pt x="3768" y="2903"/>
                  </a:moveTo>
                  <a:cubicBezTo>
                    <a:pt x="4179" y="2903"/>
                    <a:pt x="4533" y="3465"/>
                    <a:pt x="4128" y="3843"/>
                  </a:cubicBezTo>
                  <a:lnTo>
                    <a:pt x="3772" y="4164"/>
                  </a:lnTo>
                  <a:lnTo>
                    <a:pt x="4128" y="4519"/>
                  </a:lnTo>
                  <a:cubicBezTo>
                    <a:pt x="4412" y="4840"/>
                    <a:pt x="4199" y="5409"/>
                    <a:pt x="3736" y="5409"/>
                  </a:cubicBezTo>
                  <a:cubicBezTo>
                    <a:pt x="3594" y="5409"/>
                    <a:pt x="3452" y="5373"/>
                    <a:pt x="3381" y="5267"/>
                  </a:cubicBezTo>
                  <a:lnTo>
                    <a:pt x="3025" y="4911"/>
                  </a:lnTo>
                  <a:lnTo>
                    <a:pt x="2705" y="5267"/>
                  </a:lnTo>
                  <a:cubicBezTo>
                    <a:pt x="2598" y="5373"/>
                    <a:pt x="2456" y="5409"/>
                    <a:pt x="2313" y="5409"/>
                  </a:cubicBezTo>
                  <a:cubicBezTo>
                    <a:pt x="2171" y="5409"/>
                    <a:pt x="2064" y="5338"/>
                    <a:pt x="1957" y="5267"/>
                  </a:cubicBezTo>
                  <a:cubicBezTo>
                    <a:pt x="1744" y="5053"/>
                    <a:pt x="1744" y="4733"/>
                    <a:pt x="1957" y="4519"/>
                  </a:cubicBezTo>
                  <a:lnTo>
                    <a:pt x="2278" y="4164"/>
                  </a:lnTo>
                  <a:lnTo>
                    <a:pt x="1957" y="3843"/>
                  </a:lnTo>
                  <a:cubicBezTo>
                    <a:pt x="1575" y="3461"/>
                    <a:pt x="1926" y="2932"/>
                    <a:pt x="2336" y="2932"/>
                  </a:cubicBezTo>
                  <a:cubicBezTo>
                    <a:pt x="2460" y="2932"/>
                    <a:pt x="2589" y="2980"/>
                    <a:pt x="2705" y="3096"/>
                  </a:cubicBezTo>
                  <a:lnTo>
                    <a:pt x="3025" y="3416"/>
                  </a:lnTo>
                  <a:lnTo>
                    <a:pt x="3381" y="3096"/>
                  </a:lnTo>
                  <a:cubicBezTo>
                    <a:pt x="3501" y="2959"/>
                    <a:pt x="3637" y="2903"/>
                    <a:pt x="3768" y="2903"/>
                  </a:cubicBezTo>
                  <a:close/>
                  <a:moveTo>
                    <a:pt x="5658" y="1"/>
                  </a:moveTo>
                  <a:lnTo>
                    <a:pt x="926" y="1210"/>
                  </a:lnTo>
                  <a:cubicBezTo>
                    <a:pt x="392" y="1317"/>
                    <a:pt x="0" y="1815"/>
                    <a:pt x="0" y="2385"/>
                  </a:cubicBezTo>
                  <a:lnTo>
                    <a:pt x="0" y="10853"/>
                  </a:lnTo>
                  <a:cubicBezTo>
                    <a:pt x="448" y="10405"/>
                    <a:pt x="1052" y="10152"/>
                    <a:pt x="1682" y="10152"/>
                  </a:cubicBezTo>
                  <a:cubicBezTo>
                    <a:pt x="1903" y="10152"/>
                    <a:pt x="2127" y="10183"/>
                    <a:pt x="2349" y="10248"/>
                  </a:cubicBezTo>
                  <a:cubicBezTo>
                    <a:pt x="2918" y="10497"/>
                    <a:pt x="3381" y="10924"/>
                    <a:pt x="3665" y="11493"/>
                  </a:cubicBezTo>
                  <a:cubicBezTo>
                    <a:pt x="3843" y="11778"/>
                    <a:pt x="4057" y="12063"/>
                    <a:pt x="4341" y="12276"/>
                  </a:cubicBezTo>
                  <a:cubicBezTo>
                    <a:pt x="4612" y="12389"/>
                    <a:pt x="4896" y="12458"/>
                    <a:pt x="5177" y="12458"/>
                  </a:cubicBezTo>
                  <a:cubicBezTo>
                    <a:pt x="5340" y="12458"/>
                    <a:pt x="5501" y="12435"/>
                    <a:pt x="5658" y="12383"/>
                  </a:cubicBezTo>
                  <a:lnTo>
                    <a:pt x="56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95" name="Google Shape;895;p80"/>
            <p:cNvSpPr/>
            <p:nvPr/>
          </p:nvSpPr>
          <p:spPr>
            <a:xfrm>
              <a:off x="4178170" y="1852926"/>
              <a:ext cx="101392" cy="120725"/>
            </a:xfrm>
            <a:custGeom>
              <a:avLst/>
              <a:gdLst/>
              <a:ahLst/>
              <a:cxnLst/>
              <a:rect l="l" t="t" r="r" b="b"/>
              <a:pathLst>
                <a:path w="4591" h="5467" extrusionOk="0">
                  <a:moveTo>
                    <a:pt x="2262" y="1"/>
                  </a:moveTo>
                  <a:cubicBezTo>
                    <a:pt x="2196" y="1"/>
                    <a:pt x="2130" y="8"/>
                    <a:pt x="2065" y="23"/>
                  </a:cubicBezTo>
                  <a:cubicBezTo>
                    <a:pt x="1566" y="130"/>
                    <a:pt x="1068" y="272"/>
                    <a:pt x="606" y="485"/>
                  </a:cubicBezTo>
                  <a:cubicBezTo>
                    <a:pt x="392" y="592"/>
                    <a:pt x="214" y="663"/>
                    <a:pt x="1" y="735"/>
                  </a:cubicBezTo>
                  <a:lnTo>
                    <a:pt x="1" y="4293"/>
                  </a:lnTo>
                  <a:lnTo>
                    <a:pt x="4591" y="5467"/>
                  </a:lnTo>
                  <a:lnTo>
                    <a:pt x="4591" y="3296"/>
                  </a:lnTo>
                  <a:cubicBezTo>
                    <a:pt x="4377" y="3154"/>
                    <a:pt x="4199" y="2941"/>
                    <a:pt x="4057" y="2727"/>
                  </a:cubicBezTo>
                  <a:cubicBezTo>
                    <a:pt x="3808" y="2336"/>
                    <a:pt x="3630" y="1909"/>
                    <a:pt x="3488" y="1482"/>
                  </a:cubicBezTo>
                  <a:cubicBezTo>
                    <a:pt x="3417" y="1197"/>
                    <a:pt x="3274" y="912"/>
                    <a:pt x="3168" y="663"/>
                  </a:cubicBezTo>
                  <a:cubicBezTo>
                    <a:pt x="3045" y="266"/>
                    <a:pt x="2661" y="1"/>
                    <a:pt x="2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96" name="Google Shape;896;p80"/>
            <p:cNvSpPr/>
            <p:nvPr/>
          </p:nvSpPr>
          <p:spPr>
            <a:xfrm>
              <a:off x="4178170" y="1578419"/>
              <a:ext cx="101392" cy="306461"/>
            </a:xfrm>
            <a:custGeom>
              <a:avLst/>
              <a:gdLst/>
              <a:ahLst/>
              <a:cxnLst/>
              <a:rect l="l" t="t" r="r" b="b"/>
              <a:pathLst>
                <a:path w="4591" h="13878" extrusionOk="0">
                  <a:moveTo>
                    <a:pt x="1" y="1"/>
                  </a:moveTo>
                  <a:lnTo>
                    <a:pt x="1" y="12027"/>
                  </a:lnTo>
                  <a:lnTo>
                    <a:pt x="179" y="11956"/>
                  </a:lnTo>
                  <a:cubicBezTo>
                    <a:pt x="748" y="11707"/>
                    <a:pt x="1317" y="11493"/>
                    <a:pt x="1922" y="11387"/>
                  </a:cubicBezTo>
                  <a:cubicBezTo>
                    <a:pt x="2028" y="11370"/>
                    <a:pt x="2133" y="11362"/>
                    <a:pt x="2236" y="11362"/>
                  </a:cubicBezTo>
                  <a:cubicBezTo>
                    <a:pt x="3043" y="11362"/>
                    <a:pt x="3777" y="11840"/>
                    <a:pt x="4093" y="12596"/>
                  </a:cubicBezTo>
                  <a:cubicBezTo>
                    <a:pt x="4271" y="12916"/>
                    <a:pt x="4377" y="13237"/>
                    <a:pt x="4484" y="13557"/>
                  </a:cubicBezTo>
                  <a:cubicBezTo>
                    <a:pt x="4520" y="13664"/>
                    <a:pt x="4555" y="13770"/>
                    <a:pt x="4591" y="13877"/>
                  </a:cubicBezTo>
                  <a:lnTo>
                    <a:pt x="4591" y="6939"/>
                  </a:lnTo>
                  <a:cubicBezTo>
                    <a:pt x="3737" y="6725"/>
                    <a:pt x="2954" y="6298"/>
                    <a:pt x="2349" y="5694"/>
                  </a:cubicBezTo>
                  <a:cubicBezTo>
                    <a:pt x="1673" y="5018"/>
                    <a:pt x="1282" y="4128"/>
                    <a:pt x="1211" y="3203"/>
                  </a:cubicBezTo>
                  <a:cubicBezTo>
                    <a:pt x="1211" y="2242"/>
                    <a:pt x="1495" y="1317"/>
                    <a:pt x="2029" y="5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897" name="Google Shape;897;p80"/>
            <p:cNvSpPr/>
            <p:nvPr/>
          </p:nvSpPr>
          <p:spPr>
            <a:xfrm>
              <a:off x="4302332" y="1580097"/>
              <a:ext cx="125752" cy="184654"/>
            </a:xfrm>
            <a:custGeom>
              <a:avLst/>
              <a:gdLst/>
              <a:ahLst/>
              <a:cxnLst/>
              <a:rect l="l" t="t" r="r" b="b"/>
              <a:pathLst>
                <a:path w="5694" h="8362" extrusionOk="0">
                  <a:moveTo>
                    <a:pt x="4431" y="0"/>
                  </a:moveTo>
                  <a:cubicBezTo>
                    <a:pt x="4342" y="0"/>
                    <a:pt x="4253" y="10"/>
                    <a:pt x="4164" y="31"/>
                  </a:cubicBezTo>
                  <a:lnTo>
                    <a:pt x="1" y="1063"/>
                  </a:lnTo>
                  <a:lnTo>
                    <a:pt x="36" y="5938"/>
                  </a:lnTo>
                  <a:cubicBezTo>
                    <a:pt x="748" y="5938"/>
                    <a:pt x="1424" y="6222"/>
                    <a:pt x="1922" y="6685"/>
                  </a:cubicBezTo>
                  <a:cubicBezTo>
                    <a:pt x="2135" y="6934"/>
                    <a:pt x="2313" y="7219"/>
                    <a:pt x="2456" y="7539"/>
                  </a:cubicBezTo>
                  <a:cubicBezTo>
                    <a:pt x="2562" y="7752"/>
                    <a:pt x="2669" y="7966"/>
                    <a:pt x="2847" y="8144"/>
                  </a:cubicBezTo>
                  <a:cubicBezTo>
                    <a:pt x="3075" y="8289"/>
                    <a:pt x="3340" y="8362"/>
                    <a:pt x="3606" y="8362"/>
                  </a:cubicBezTo>
                  <a:cubicBezTo>
                    <a:pt x="3795" y="8362"/>
                    <a:pt x="3986" y="8325"/>
                    <a:pt x="4164" y="8251"/>
                  </a:cubicBezTo>
                  <a:cubicBezTo>
                    <a:pt x="4484" y="8108"/>
                    <a:pt x="4768" y="7966"/>
                    <a:pt x="5053" y="7788"/>
                  </a:cubicBezTo>
                  <a:cubicBezTo>
                    <a:pt x="5267" y="7681"/>
                    <a:pt x="5480" y="7575"/>
                    <a:pt x="5694" y="7468"/>
                  </a:cubicBezTo>
                  <a:lnTo>
                    <a:pt x="5694" y="1241"/>
                  </a:lnTo>
                  <a:cubicBezTo>
                    <a:pt x="5694" y="552"/>
                    <a:pt x="5086" y="0"/>
                    <a:pt x="4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4"/>
                </a:solidFill>
              </a:endParaRPr>
            </a:p>
          </p:txBody>
        </p:sp>
      </p:grpSp>
      <p:pic>
        <p:nvPicPr>
          <p:cNvPr id="898" name="Google Shape;898;p80"/>
          <p:cNvPicPr preferRelativeResize="0"/>
          <p:nvPr/>
        </p:nvPicPr>
        <p:blipFill rotWithShape="1">
          <a:blip r:embed="rId3">
            <a:alphaModFix/>
          </a:blip>
          <a:srcRect l="32639" r="23975"/>
          <a:stretch/>
        </p:blipFill>
        <p:spPr>
          <a:xfrm>
            <a:off x="5176800" y="0"/>
            <a:ext cx="39672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9" name="Google Shape;899;p80"/>
          <p:cNvSpPr/>
          <p:nvPr/>
        </p:nvSpPr>
        <p:spPr>
          <a:xfrm>
            <a:off x="5520300" y="0"/>
            <a:ext cx="3623700" cy="5143500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80"/>
          <p:cNvSpPr/>
          <p:nvPr/>
        </p:nvSpPr>
        <p:spPr>
          <a:xfrm>
            <a:off x="5176800" y="75"/>
            <a:ext cx="343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80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80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8"/>
          <p:cNvSpPr/>
          <p:nvPr/>
        </p:nvSpPr>
        <p:spPr>
          <a:xfrm rot="-371595" flipH="1">
            <a:off x="2629482" y="1229519"/>
            <a:ext cx="5645046" cy="3141644"/>
          </a:xfrm>
          <a:prstGeom prst="rect">
            <a:avLst/>
          </a:prstGeom>
          <a:solidFill>
            <a:schemeClr val="accent3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68"/>
          <p:cNvSpPr txBox="1">
            <a:spLocks noGrp="1"/>
          </p:cNvSpPr>
          <p:nvPr>
            <p:ph type="title"/>
          </p:nvPr>
        </p:nvSpPr>
        <p:spPr>
          <a:xfrm>
            <a:off x="3700351" y="1861457"/>
            <a:ext cx="3761805" cy="12098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DESTINATION</a:t>
            </a:r>
            <a:endParaRPr sz="4000" dirty="0"/>
          </a:p>
        </p:txBody>
      </p:sp>
      <p:sp>
        <p:nvSpPr>
          <p:cNvPr id="537" name="Google Shape;537;p68"/>
          <p:cNvSpPr txBox="1">
            <a:spLocks noGrp="1"/>
          </p:cNvSpPr>
          <p:nvPr>
            <p:ph type="subTitle" idx="1"/>
          </p:nvPr>
        </p:nvSpPr>
        <p:spPr>
          <a:xfrm>
            <a:off x="3700175" y="3071300"/>
            <a:ext cx="3444900" cy="5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538" name="Google Shape;538;p68"/>
          <p:cNvSpPr txBox="1">
            <a:spLocks noGrp="1"/>
          </p:cNvSpPr>
          <p:nvPr>
            <p:ph type="title" idx="2"/>
          </p:nvPr>
        </p:nvSpPr>
        <p:spPr>
          <a:xfrm>
            <a:off x="3700282" y="1302325"/>
            <a:ext cx="3444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r>
              <a:rPr lang="en" dirty="0"/>
              <a:t>02</a:t>
            </a:r>
            <a:endParaRPr dirty="0"/>
          </a:p>
        </p:txBody>
      </p:sp>
      <p:sp>
        <p:nvSpPr>
          <p:cNvPr id="539" name="Google Shape;539;p68"/>
          <p:cNvSpPr/>
          <p:nvPr/>
        </p:nvSpPr>
        <p:spPr>
          <a:xfrm rot="565751">
            <a:off x="878046" y="1814703"/>
            <a:ext cx="2217562" cy="18127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0" name="Google Shape;540;p68"/>
          <p:cNvPicPr preferRelativeResize="0"/>
          <p:nvPr/>
        </p:nvPicPr>
        <p:blipFill rotWithShape="1">
          <a:blip r:embed="rId3">
            <a:alphaModFix/>
          </a:blip>
          <a:srcRect l="7301" r="7301"/>
          <a:stretch/>
        </p:blipFill>
        <p:spPr>
          <a:xfrm rot="1032649">
            <a:off x="943800" y="1833900"/>
            <a:ext cx="2135915" cy="1786777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41" name="Google Shape;541;p68">
            <a:hlinkClick r:id="" action="ppaction://hlinkshowjump?jump=previousslide"/>
          </p:cNvPr>
          <p:cNvSpPr/>
          <p:nvPr/>
        </p:nvSpPr>
        <p:spPr>
          <a:xfrm rot="10800000">
            <a:off x="414981" y="296300"/>
            <a:ext cx="301500" cy="1926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68">
            <a:hlinkClick r:id="" action="ppaction://hlinkshowjump?jump=nextslide"/>
          </p:cNvPr>
          <p:cNvSpPr/>
          <p:nvPr/>
        </p:nvSpPr>
        <p:spPr>
          <a:xfrm>
            <a:off x="8427519" y="296150"/>
            <a:ext cx="301500" cy="192900"/>
          </a:xfrm>
          <a:prstGeom prst="rightArrow">
            <a:avLst>
              <a:gd name="adj1" fmla="val 50000"/>
              <a:gd name="adj2" fmla="val 90483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68"/>
          <p:cNvSpPr/>
          <p:nvPr/>
        </p:nvSpPr>
        <p:spPr>
          <a:xfrm rot="1022199">
            <a:off x="940351" y="1834763"/>
            <a:ext cx="2142101" cy="1789374"/>
          </a:xfrm>
          <a:prstGeom prst="rect">
            <a:avLst/>
          </a:prstGeom>
          <a:solidFill>
            <a:schemeClr val="accent3">
              <a:alpha val="2633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636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lanning my Trip By Slidesgo">
  <a:themeElements>
    <a:clrScheme name="Simple Light">
      <a:dk1>
        <a:srgbClr val="000000"/>
      </a:dk1>
      <a:lt1>
        <a:srgbClr val="FFFFFF"/>
      </a:lt1>
      <a:dk2>
        <a:srgbClr val="8D9E7C"/>
      </a:dk2>
      <a:lt2>
        <a:srgbClr val="FFFFFF"/>
      </a:lt2>
      <a:accent1>
        <a:srgbClr val="8D9E7C"/>
      </a:accent1>
      <a:accent2>
        <a:srgbClr val="8D9E7C"/>
      </a:accent2>
      <a:accent3>
        <a:srgbClr val="E5DABE"/>
      </a:accent3>
      <a:accent4>
        <a:srgbClr val="A58854"/>
      </a:accent4>
      <a:accent5>
        <a:srgbClr val="795C29"/>
      </a:accent5>
      <a:accent6>
        <a:srgbClr val="8D9E7C"/>
      </a:accent6>
      <a:hlink>
        <a:srgbClr val="A5885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230</Words>
  <Application>Microsoft Office PowerPoint</Application>
  <PresentationFormat>On-screen Show (16:9)</PresentationFormat>
  <Paragraphs>62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Gloria Hallelujah</vt:lpstr>
      <vt:lpstr>Just Another Hand</vt:lpstr>
      <vt:lpstr>Lato</vt:lpstr>
      <vt:lpstr>Open Sans</vt:lpstr>
      <vt:lpstr>Arial</vt:lpstr>
      <vt:lpstr>Planning my Trip By Slidesgo</vt:lpstr>
      <vt:lpstr>What comes to your mind while Seeing Picture?</vt:lpstr>
      <vt:lpstr>MAKE  MY TRIP</vt:lpstr>
      <vt:lpstr>x</vt:lpstr>
      <vt:lpstr>LOGO</vt:lpstr>
      <vt:lpstr>TABLE OF CONTENTS</vt:lpstr>
      <vt:lpstr>INTRODUCTION</vt:lpstr>
      <vt:lpstr>BOOKINGS</vt:lpstr>
      <vt:lpstr>TECHNOLOGY AND INNOVATIONS</vt:lpstr>
      <vt:lpstr>DESTINATION</vt:lpstr>
      <vt:lpstr>PICTURES OF  DESTINATIONS</vt:lpstr>
      <vt:lpstr>INFOGRAPHICS MAKE YOUR IDEA UNDERSTANDABLE...</vt:lpstr>
      <vt:lpstr>TOURIST PLACES</vt:lpstr>
      <vt:lpstr>Products and Services </vt:lpstr>
      <vt:lpstr>PLANNING</vt:lpstr>
      <vt:lpstr>Future  Plan</vt:lpstr>
      <vt:lpstr>CONCLUSION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P, Divya</cp:lastModifiedBy>
  <cp:revision>268</cp:revision>
  <dcterms:modified xsi:type="dcterms:W3CDTF">2024-11-05T10:34:47Z</dcterms:modified>
</cp:coreProperties>
</file>